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256" r:id="rId2"/>
    <p:sldId id="268" r:id="rId3"/>
    <p:sldId id="269" r:id="rId4"/>
    <p:sldId id="270" r:id="rId5"/>
    <p:sldId id="257" r:id="rId6"/>
    <p:sldId id="258" r:id="rId7"/>
    <p:sldId id="259" r:id="rId8"/>
    <p:sldId id="260" r:id="rId9"/>
    <p:sldId id="275" r:id="rId10"/>
    <p:sldId id="279" r:id="rId11"/>
    <p:sldId id="276" r:id="rId12"/>
    <p:sldId id="265" r:id="rId13"/>
    <p:sldId id="271" r:id="rId14"/>
    <p:sldId id="278" r:id="rId15"/>
    <p:sldId id="277" r:id="rId16"/>
    <p:sldId id="280" r:id="rId17"/>
    <p:sldId id="281" r:id="rId1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9F22CF7-8F8A-4CC2-B4B5-BF7FE1032079}" v="119" dt="2021-12-04T04:55:37.79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1794" y="7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nolis Kiagias" userId="c3565f1950a8e34f" providerId="LiveId" clId="{CB486E4D-F756-4106-B715-9A3B1E6FC66F}"/>
    <pc:docChg chg="undo custSel addSld delSld modSld">
      <pc:chgData name="Manolis Kiagias" userId="c3565f1950a8e34f" providerId="LiveId" clId="{CB486E4D-F756-4106-B715-9A3B1E6FC66F}" dt="2021-11-24T11:03:42.430" v="1303" actId="1076"/>
      <pc:docMkLst>
        <pc:docMk/>
      </pc:docMkLst>
      <pc:sldChg chg="modSp mod">
        <pc:chgData name="Manolis Kiagias" userId="c3565f1950a8e34f" providerId="LiveId" clId="{CB486E4D-F756-4106-B715-9A3B1E6FC66F}" dt="2021-11-24T09:34:28.637" v="13" actId="20577"/>
        <pc:sldMkLst>
          <pc:docMk/>
          <pc:sldMk cId="0" sldId="256"/>
        </pc:sldMkLst>
        <pc:spChg chg="mod">
          <ac:chgData name="Manolis Kiagias" userId="c3565f1950a8e34f" providerId="LiveId" clId="{CB486E4D-F756-4106-B715-9A3B1E6FC66F}" dt="2021-11-24T09:34:28.637" v="13" actId="20577"/>
          <ac:spMkLst>
            <pc:docMk/>
            <pc:sldMk cId="0" sldId="256"/>
            <ac:spMk id="5" creationId="{96375233-7824-46DC-B71C-C374CE2A39D0}"/>
          </ac:spMkLst>
        </pc:spChg>
      </pc:sldChg>
      <pc:sldChg chg="addSp delSp modSp mod modAnim">
        <pc:chgData name="Manolis Kiagias" userId="c3565f1950a8e34f" providerId="LiveId" clId="{CB486E4D-F756-4106-B715-9A3B1E6FC66F}" dt="2021-11-24T10:11:46.966" v="858" actId="1076"/>
        <pc:sldMkLst>
          <pc:docMk/>
          <pc:sldMk cId="0" sldId="257"/>
        </pc:sldMkLst>
        <pc:spChg chg="mod">
          <ac:chgData name="Manolis Kiagias" userId="c3565f1950a8e34f" providerId="LiveId" clId="{CB486E4D-F756-4106-B715-9A3B1E6FC66F}" dt="2021-11-24T09:48:12.798" v="394" actId="20577"/>
          <ac:spMkLst>
            <pc:docMk/>
            <pc:sldMk cId="0" sldId="257"/>
            <ac:spMk id="3" creationId="{B910461D-7339-4395-80E4-8BF2B6FD96A8}"/>
          </ac:spMkLst>
        </pc:spChg>
        <pc:spChg chg="del">
          <ac:chgData name="Manolis Kiagias" userId="c3565f1950a8e34f" providerId="LiveId" clId="{CB486E4D-F756-4106-B715-9A3B1E6FC66F}" dt="2021-11-24T09:48:16.455" v="395" actId="478"/>
          <ac:spMkLst>
            <pc:docMk/>
            <pc:sldMk cId="0" sldId="257"/>
            <ac:spMk id="5" creationId="{17CEA4FA-53BA-4131-9914-FF915376FD01}"/>
          </ac:spMkLst>
        </pc:spChg>
        <pc:spChg chg="mod">
          <ac:chgData name="Manolis Kiagias" userId="c3565f1950a8e34f" providerId="LiveId" clId="{CB486E4D-F756-4106-B715-9A3B1E6FC66F}" dt="2021-11-24T10:11:46.966" v="858" actId="1076"/>
          <ac:spMkLst>
            <pc:docMk/>
            <pc:sldMk cId="0" sldId="257"/>
            <ac:spMk id="6" creationId="{830C9A0A-F528-4096-8742-AA758851B937}"/>
          </ac:spMkLst>
        </pc:spChg>
        <pc:spChg chg="mod">
          <ac:chgData name="Manolis Kiagias" userId="c3565f1950a8e34f" providerId="LiveId" clId="{CB486E4D-F756-4106-B715-9A3B1E6FC66F}" dt="2021-11-24T09:48:25.394" v="397"/>
          <ac:spMkLst>
            <pc:docMk/>
            <pc:sldMk cId="0" sldId="257"/>
            <ac:spMk id="11" creationId="{E125E9E0-7579-46C8-9BA7-D3DD2F8B0E9E}"/>
          </ac:spMkLst>
        </pc:spChg>
        <pc:spChg chg="add mod">
          <ac:chgData name="Manolis Kiagias" userId="c3565f1950a8e34f" providerId="LiveId" clId="{CB486E4D-F756-4106-B715-9A3B1E6FC66F}" dt="2021-11-24T10:11:46.966" v="858" actId="1076"/>
          <ac:spMkLst>
            <pc:docMk/>
            <pc:sldMk cId="0" sldId="257"/>
            <ac:spMk id="13" creationId="{26B11142-C132-41D0-A66D-C9D2876E4DD6}"/>
          </ac:spMkLst>
        </pc:spChg>
        <pc:spChg chg="add mod">
          <ac:chgData name="Manolis Kiagias" userId="c3565f1950a8e34f" providerId="LiveId" clId="{CB486E4D-F756-4106-B715-9A3B1E6FC66F}" dt="2021-11-24T10:11:46.966" v="858" actId="1076"/>
          <ac:spMkLst>
            <pc:docMk/>
            <pc:sldMk cId="0" sldId="257"/>
            <ac:spMk id="14" creationId="{12409084-4AA1-4370-9A5A-D5A4104F12B8}"/>
          </ac:spMkLst>
        </pc:spChg>
        <pc:grpChg chg="add mod">
          <ac:chgData name="Manolis Kiagias" userId="c3565f1950a8e34f" providerId="LiveId" clId="{CB486E4D-F756-4106-B715-9A3B1E6FC66F}" dt="2021-11-24T09:48:30.479" v="398" actId="1076"/>
          <ac:grpSpMkLst>
            <pc:docMk/>
            <pc:sldMk cId="0" sldId="257"/>
            <ac:grpSpMk id="7" creationId="{6B028BF0-8830-4EC1-A325-F6F4313086A0}"/>
          </ac:grpSpMkLst>
        </pc:grpChg>
        <pc:grpChg chg="mod">
          <ac:chgData name="Manolis Kiagias" userId="c3565f1950a8e34f" providerId="LiveId" clId="{CB486E4D-F756-4106-B715-9A3B1E6FC66F}" dt="2021-11-24T09:48:25.394" v="397"/>
          <ac:grpSpMkLst>
            <pc:docMk/>
            <pc:sldMk cId="0" sldId="257"/>
            <ac:grpSpMk id="10" creationId="{951A0B40-BDC5-433B-B7B5-1E34F54A7781}"/>
          </ac:grpSpMkLst>
        </pc:grpChg>
        <pc:picChg chg="del">
          <ac:chgData name="Manolis Kiagias" userId="c3565f1950a8e34f" providerId="LiveId" clId="{CB486E4D-F756-4106-B715-9A3B1E6FC66F}" dt="2021-11-24T09:48:36.743" v="399" actId="478"/>
          <ac:picMkLst>
            <pc:docMk/>
            <pc:sldMk cId="0" sldId="257"/>
            <ac:picMk id="2" creationId="{2F9E949C-112A-47E8-BC39-BAF53F702944}"/>
          </ac:picMkLst>
        </pc:picChg>
        <pc:picChg chg="del">
          <ac:chgData name="Manolis Kiagias" userId="c3565f1950a8e34f" providerId="LiveId" clId="{CB486E4D-F756-4106-B715-9A3B1E6FC66F}" dt="2021-11-24T09:48:18.255" v="396" actId="478"/>
          <ac:picMkLst>
            <pc:docMk/>
            <pc:sldMk cId="0" sldId="257"/>
            <ac:picMk id="4" creationId="{A5716960-B48C-4CC0-B4FF-F13B35785742}"/>
          </ac:picMkLst>
        </pc:picChg>
        <pc:picChg chg="mod">
          <ac:chgData name="Manolis Kiagias" userId="c3565f1950a8e34f" providerId="LiveId" clId="{CB486E4D-F756-4106-B715-9A3B1E6FC66F}" dt="2021-11-24T09:48:25.394" v="397"/>
          <ac:picMkLst>
            <pc:docMk/>
            <pc:sldMk cId="0" sldId="257"/>
            <ac:picMk id="8" creationId="{0609616B-A6DD-4816-999E-4C4B26B11134}"/>
          </ac:picMkLst>
        </pc:picChg>
        <pc:picChg chg="mod">
          <ac:chgData name="Manolis Kiagias" userId="c3565f1950a8e34f" providerId="LiveId" clId="{CB486E4D-F756-4106-B715-9A3B1E6FC66F}" dt="2021-11-24T09:48:25.394" v="397"/>
          <ac:picMkLst>
            <pc:docMk/>
            <pc:sldMk cId="0" sldId="257"/>
            <ac:picMk id="9" creationId="{F507E86A-09B3-4641-8377-646A73CB4326}"/>
          </ac:picMkLst>
        </pc:picChg>
        <pc:picChg chg="mod">
          <ac:chgData name="Manolis Kiagias" userId="c3565f1950a8e34f" providerId="LiveId" clId="{CB486E4D-F756-4106-B715-9A3B1E6FC66F}" dt="2021-11-24T09:48:25.394" v="397"/>
          <ac:picMkLst>
            <pc:docMk/>
            <pc:sldMk cId="0" sldId="257"/>
            <ac:picMk id="12" creationId="{86E52699-6A4F-4210-ADAD-76ADDEF158E9}"/>
          </ac:picMkLst>
        </pc:picChg>
        <pc:picChg chg="add mod modCrop">
          <ac:chgData name="Manolis Kiagias" userId="c3565f1950a8e34f" providerId="LiveId" clId="{CB486E4D-F756-4106-B715-9A3B1E6FC66F}" dt="2021-11-24T10:11:46.966" v="858" actId="1076"/>
          <ac:picMkLst>
            <pc:docMk/>
            <pc:sldMk cId="0" sldId="257"/>
            <ac:picMk id="15" creationId="{76D27927-3592-4597-9D89-03FFE2E526F7}"/>
          </ac:picMkLst>
        </pc:picChg>
      </pc:sldChg>
      <pc:sldChg chg="addSp delSp modSp mod addAnim delAnim modAnim">
        <pc:chgData name="Manolis Kiagias" userId="c3565f1950a8e34f" providerId="LiveId" clId="{CB486E4D-F756-4106-B715-9A3B1E6FC66F}" dt="2021-11-24T10:28:12.610" v="1014" actId="207"/>
        <pc:sldMkLst>
          <pc:docMk/>
          <pc:sldMk cId="0" sldId="258"/>
        </pc:sldMkLst>
        <pc:spChg chg="del mod topLvl">
          <ac:chgData name="Manolis Kiagias" userId="c3565f1950a8e34f" providerId="LiveId" clId="{CB486E4D-F756-4106-B715-9A3B1E6FC66F}" dt="2021-11-24T10:23:49.826" v="912" actId="478"/>
          <ac:spMkLst>
            <pc:docMk/>
            <pc:sldMk cId="0" sldId="258"/>
            <ac:spMk id="5" creationId="{AD4D9B4F-D087-428B-8367-9A20EBFCAE3A}"/>
          </ac:spMkLst>
        </pc:spChg>
        <pc:spChg chg="del mod">
          <ac:chgData name="Manolis Kiagias" userId="c3565f1950a8e34f" providerId="LiveId" clId="{CB486E4D-F756-4106-B715-9A3B1E6FC66F}" dt="2021-11-24T10:22:50.657" v="900" actId="478"/>
          <ac:spMkLst>
            <pc:docMk/>
            <pc:sldMk cId="0" sldId="258"/>
            <ac:spMk id="6" creationId="{AED78E16-2374-4085-9954-6989E6686A06}"/>
          </ac:spMkLst>
        </pc:spChg>
        <pc:spChg chg="mod">
          <ac:chgData name="Manolis Kiagias" userId="c3565f1950a8e34f" providerId="LiveId" clId="{CB486E4D-F756-4106-B715-9A3B1E6FC66F}" dt="2021-11-24T10:21:58.809" v="895" actId="20577"/>
          <ac:spMkLst>
            <pc:docMk/>
            <pc:sldMk cId="0" sldId="258"/>
            <ac:spMk id="10" creationId="{30B59512-F534-4F51-A627-9C833E0D0DA3}"/>
          </ac:spMkLst>
        </pc:spChg>
        <pc:spChg chg="add mod">
          <ac:chgData name="Manolis Kiagias" userId="c3565f1950a8e34f" providerId="LiveId" clId="{CB486E4D-F756-4106-B715-9A3B1E6FC66F}" dt="2021-11-24T10:26:44.110" v="932" actId="14100"/>
          <ac:spMkLst>
            <pc:docMk/>
            <pc:sldMk cId="0" sldId="258"/>
            <ac:spMk id="14" creationId="{A54823C4-9220-4DA0-B542-8E2E92EF9D85}"/>
          </ac:spMkLst>
        </pc:spChg>
        <pc:spChg chg="add mod">
          <ac:chgData name="Manolis Kiagias" userId="c3565f1950a8e34f" providerId="LiveId" clId="{CB486E4D-F756-4106-B715-9A3B1E6FC66F}" dt="2021-11-24T10:27:33.556" v="981" actId="207"/>
          <ac:spMkLst>
            <pc:docMk/>
            <pc:sldMk cId="0" sldId="258"/>
            <ac:spMk id="15" creationId="{E3A3658E-2BD6-4D45-91B7-5D4342BEBBF0}"/>
          </ac:spMkLst>
        </pc:spChg>
        <pc:spChg chg="add mod">
          <ac:chgData name="Manolis Kiagias" userId="c3565f1950a8e34f" providerId="LiveId" clId="{CB486E4D-F756-4106-B715-9A3B1E6FC66F}" dt="2021-11-24T10:28:12.610" v="1014" actId="207"/>
          <ac:spMkLst>
            <pc:docMk/>
            <pc:sldMk cId="0" sldId="258"/>
            <ac:spMk id="16" creationId="{BA04CE27-923C-4655-83FA-386C045799F4}"/>
          </ac:spMkLst>
        </pc:spChg>
        <pc:grpChg chg="add del">
          <ac:chgData name="Manolis Kiagias" userId="c3565f1950a8e34f" providerId="LiveId" clId="{CB486E4D-F756-4106-B715-9A3B1E6FC66F}" dt="2021-11-24T10:22:45.203" v="898" actId="165"/>
          <ac:grpSpMkLst>
            <pc:docMk/>
            <pc:sldMk cId="0" sldId="258"/>
            <ac:grpSpMk id="11" creationId="{3FA7E1E8-297B-4B85-A505-7129F2A73AE5}"/>
          </ac:grpSpMkLst>
        </pc:grpChg>
        <pc:grpChg chg="add del">
          <ac:chgData name="Manolis Kiagias" userId="c3565f1950a8e34f" providerId="LiveId" clId="{CB486E4D-F756-4106-B715-9A3B1E6FC66F}" dt="2021-11-24T10:23:42.767" v="910" actId="478"/>
          <ac:grpSpMkLst>
            <pc:docMk/>
            <pc:sldMk cId="0" sldId="258"/>
            <ac:grpSpMk id="12" creationId="{53D301F7-46D6-41F4-8238-AFF5284CF2CB}"/>
          </ac:grpSpMkLst>
        </pc:grpChg>
        <pc:picChg chg="del mod topLvl">
          <ac:chgData name="Manolis Kiagias" userId="c3565f1950a8e34f" providerId="LiveId" clId="{CB486E4D-F756-4106-B715-9A3B1E6FC66F}" dt="2021-11-24T10:22:53.378" v="901" actId="478"/>
          <ac:picMkLst>
            <pc:docMk/>
            <pc:sldMk cId="0" sldId="258"/>
            <ac:picMk id="8" creationId="{BED2ADA6-1A42-40B3-8014-7168AC909ED9}"/>
          </ac:picMkLst>
        </pc:picChg>
        <pc:picChg chg="add mod modCrop">
          <ac:chgData name="Manolis Kiagias" userId="c3565f1950a8e34f" providerId="LiveId" clId="{CB486E4D-F756-4106-B715-9A3B1E6FC66F}" dt="2021-11-24T10:23:54.255" v="913" actId="1076"/>
          <ac:picMkLst>
            <pc:docMk/>
            <pc:sldMk cId="0" sldId="258"/>
            <ac:picMk id="13" creationId="{822CEAD5-9D22-4ACF-94DF-A49804070552}"/>
          </ac:picMkLst>
        </pc:picChg>
      </pc:sldChg>
      <pc:sldChg chg="addSp delSp modSp mod delAnim modAnim">
        <pc:chgData name="Manolis Kiagias" userId="c3565f1950a8e34f" providerId="LiveId" clId="{CB486E4D-F756-4106-B715-9A3B1E6FC66F}" dt="2021-11-24T10:35:49.534" v="1119" actId="1076"/>
        <pc:sldMkLst>
          <pc:docMk/>
          <pc:sldMk cId="0" sldId="259"/>
        </pc:sldMkLst>
        <pc:spChg chg="del">
          <ac:chgData name="Manolis Kiagias" userId="c3565f1950a8e34f" providerId="LiveId" clId="{CB486E4D-F756-4106-B715-9A3B1E6FC66F}" dt="2021-11-24T10:29:14.540" v="1015" actId="478"/>
          <ac:spMkLst>
            <pc:docMk/>
            <pc:sldMk cId="0" sldId="259"/>
            <ac:spMk id="2" creationId="{8E28832B-EB7A-48E0-81C7-DF27945E3598}"/>
          </ac:spMkLst>
        </pc:spChg>
        <pc:spChg chg="del mod">
          <ac:chgData name="Manolis Kiagias" userId="c3565f1950a8e34f" providerId="LiveId" clId="{CB486E4D-F756-4106-B715-9A3B1E6FC66F}" dt="2021-11-24T10:29:24.711" v="1018" actId="478"/>
          <ac:spMkLst>
            <pc:docMk/>
            <pc:sldMk cId="0" sldId="259"/>
            <ac:spMk id="3" creationId="{E9F1EF1A-D86B-4933-891D-F035707C8414}"/>
          </ac:spMkLst>
        </pc:spChg>
        <pc:spChg chg="mod ord">
          <ac:chgData name="Manolis Kiagias" userId="c3565f1950a8e34f" providerId="LiveId" clId="{CB486E4D-F756-4106-B715-9A3B1E6FC66F}" dt="2021-11-24T10:31:14.803" v="1092" actId="108"/>
          <ac:spMkLst>
            <pc:docMk/>
            <pc:sldMk cId="0" sldId="259"/>
            <ac:spMk id="4" creationId="{22070691-3FB9-48A0-BD44-5F7C5951C9A6}"/>
          </ac:spMkLst>
        </pc:spChg>
        <pc:spChg chg="mod ord">
          <ac:chgData name="Manolis Kiagias" userId="c3565f1950a8e34f" providerId="LiveId" clId="{CB486E4D-F756-4106-B715-9A3B1E6FC66F}" dt="2021-11-24T10:30:53.223" v="1088" actId="20577"/>
          <ac:spMkLst>
            <pc:docMk/>
            <pc:sldMk cId="0" sldId="259"/>
            <ac:spMk id="5" creationId="{61C6235E-1D4F-4B50-B7F3-4E8F28EA8DF2}"/>
          </ac:spMkLst>
        </pc:spChg>
        <pc:spChg chg="mod ord">
          <ac:chgData name="Manolis Kiagias" userId="c3565f1950a8e34f" providerId="LiveId" clId="{CB486E4D-F756-4106-B715-9A3B1E6FC66F}" dt="2021-11-24T10:35:42.638" v="1118" actId="20577"/>
          <ac:spMkLst>
            <pc:docMk/>
            <pc:sldMk cId="0" sldId="259"/>
            <ac:spMk id="6" creationId="{61F39534-3F30-46A9-B031-ED94E729AE68}"/>
          </ac:spMkLst>
        </pc:spChg>
        <pc:spChg chg="del">
          <ac:chgData name="Manolis Kiagias" userId="c3565f1950a8e34f" providerId="LiveId" clId="{CB486E4D-F756-4106-B715-9A3B1E6FC66F}" dt="2021-11-24T10:31:18.975" v="1093" actId="478"/>
          <ac:spMkLst>
            <pc:docMk/>
            <pc:sldMk cId="0" sldId="259"/>
            <ac:spMk id="7" creationId="{95C4E4ED-A7E5-46E1-BEF3-A715BB2AE472}"/>
          </ac:spMkLst>
        </pc:spChg>
        <pc:spChg chg="add mod">
          <ac:chgData name="Manolis Kiagias" userId="c3565f1950a8e34f" providerId="LiveId" clId="{CB486E4D-F756-4106-B715-9A3B1E6FC66F}" dt="2021-11-24T10:35:49.534" v="1119" actId="1076"/>
          <ac:spMkLst>
            <pc:docMk/>
            <pc:sldMk cId="0" sldId="259"/>
            <ac:spMk id="12" creationId="{C95CD6CF-4721-4276-8B7E-AEF0729EF561}"/>
          </ac:spMkLst>
        </pc:spChg>
        <pc:picChg chg="del">
          <ac:chgData name="Manolis Kiagias" userId="c3565f1950a8e34f" providerId="LiveId" clId="{CB486E4D-F756-4106-B715-9A3B1E6FC66F}" dt="2021-11-24T10:29:17.741" v="1016" actId="478"/>
          <ac:picMkLst>
            <pc:docMk/>
            <pc:sldMk cId="0" sldId="259"/>
            <ac:picMk id="10" creationId="{C6059630-04E3-4C5E-9094-791EF75A6831}"/>
          </ac:picMkLst>
        </pc:picChg>
        <pc:picChg chg="add mod modCrop">
          <ac:chgData name="Manolis Kiagias" userId="c3565f1950a8e34f" providerId="LiveId" clId="{CB486E4D-F756-4106-B715-9A3B1E6FC66F}" dt="2021-11-24T10:30:06.188" v="1026" actId="1076"/>
          <ac:picMkLst>
            <pc:docMk/>
            <pc:sldMk cId="0" sldId="259"/>
            <ac:picMk id="11" creationId="{5066070E-F075-45C6-9DE7-53A143E1621A}"/>
          </ac:picMkLst>
        </pc:picChg>
      </pc:sldChg>
      <pc:sldChg chg="addSp delSp modSp mod">
        <pc:chgData name="Manolis Kiagias" userId="c3565f1950a8e34f" providerId="LiveId" clId="{CB486E4D-F756-4106-B715-9A3B1E6FC66F}" dt="2021-11-24T10:39:47.198" v="1157" actId="1076"/>
        <pc:sldMkLst>
          <pc:docMk/>
          <pc:sldMk cId="0" sldId="260"/>
        </pc:sldMkLst>
        <pc:spChg chg="mod">
          <ac:chgData name="Manolis Kiagias" userId="c3565f1950a8e34f" providerId="LiveId" clId="{CB486E4D-F756-4106-B715-9A3B1E6FC66F}" dt="2021-11-24T10:36:20.725" v="1140" actId="20577"/>
          <ac:spMkLst>
            <pc:docMk/>
            <pc:sldMk cId="0" sldId="260"/>
            <ac:spMk id="4" creationId="{D19F64AA-1EA6-4353-AD8D-8590F08C311A}"/>
          </ac:spMkLst>
        </pc:spChg>
        <pc:picChg chg="del">
          <ac:chgData name="Manolis Kiagias" userId="c3565f1950a8e34f" providerId="LiveId" clId="{CB486E4D-F756-4106-B715-9A3B1E6FC66F}" dt="2021-11-24T10:36:32.359" v="1141" actId="478"/>
          <ac:picMkLst>
            <pc:docMk/>
            <pc:sldMk cId="0" sldId="260"/>
            <ac:picMk id="3" creationId="{D1F21765-B580-49A0-9A27-7286193D96DC}"/>
          </ac:picMkLst>
        </pc:picChg>
        <pc:picChg chg="add mod modCrop">
          <ac:chgData name="Manolis Kiagias" userId="c3565f1950a8e34f" providerId="LiveId" clId="{CB486E4D-F756-4106-B715-9A3B1E6FC66F}" dt="2021-11-24T10:39:47.198" v="1157" actId="1076"/>
          <ac:picMkLst>
            <pc:docMk/>
            <pc:sldMk cId="0" sldId="260"/>
            <ac:picMk id="5" creationId="{B4D0CC5B-FFC3-4D51-B4F7-0071891F6B1D}"/>
          </ac:picMkLst>
        </pc:picChg>
      </pc:sldChg>
      <pc:sldChg chg="addSp delSp modSp mod">
        <pc:chgData name="Manolis Kiagias" userId="c3565f1950a8e34f" providerId="LiveId" clId="{CB486E4D-F756-4106-B715-9A3B1E6FC66F}" dt="2021-11-24T09:35:51.745" v="22" actId="1076"/>
        <pc:sldMkLst>
          <pc:docMk/>
          <pc:sldMk cId="2514872939" sldId="268"/>
        </pc:sldMkLst>
        <pc:spChg chg="mod topLvl">
          <ac:chgData name="Manolis Kiagias" userId="c3565f1950a8e34f" providerId="LiveId" clId="{CB486E4D-F756-4106-B715-9A3B1E6FC66F}" dt="2021-11-24T09:35:32.183" v="19" actId="164"/>
          <ac:spMkLst>
            <pc:docMk/>
            <pc:sldMk cId="2514872939" sldId="268"/>
            <ac:spMk id="8" creationId="{913B9927-AC41-47AC-BF15-60A82BAEE8AC}"/>
          </ac:spMkLst>
        </pc:spChg>
        <pc:grpChg chg="add del mod">
          <ac:chgData name="Manolis Kiagias" userId="c3565f1950a8e34f" providerId="LiveId" clId="{CB486E4D-F756-4106-B715-9A3B1E6FC66F}" dt="2021-11-24T09:35:24.409" v="18" actId="165"/>
          <ac:grpSpMkLst>
            <pc:docMk/>
            <pc:sldMk cId="2514872939" sldId="268"/>
            <ac:grpSpMk id="6" creationId="{348CD707-DCD4-4613-8CB1-0D54455AA40C}"/>
          </ac:grpSpMkLst>
        </pc:grpChg>
        <pc:grpChg chg="add mod">
          <ac:chgData name="Manolis Kiagias" userId="c3565f1950a8e34f" providerId="LiveId" clId="{CB486E4D-F756-4106-B715-9A3B1E6FC66F}" dt="2021-11-24T09:35:47.394" v="21" actId="164"/>
          <ac:grpSpMkLst>
            <pc:docMk/>
            <pc:sldMk cId="2514872939" sldId="268"/>
            <ac:grpSpMk id="11" creationId="{A306AD45-0FC8-430F-8FCE-88E0A2C52042}"/>
          </ac:grpSpMkLst>
        </pc:grpChg>
        <pc:grpChg chg="add mod">
          <ac:chgData name="Manolis Kiagias" userId="c3565f1950a8e34f" providerId="LiveId" clId="{CB486E4D-F756-4106-B715-9A3B1E6FC66F}" dt="2021-11-24T09:35:51.745" v="22" actId="1076"/>
          <ac:grpSpMkLst>
            <pc:docMk/>
            <pc:sldMk cId="2514872939" sldId="268"/>
            <ac:grpSpMk id="12" creationId="{EEE45235-888C-43FC-A540-297EE1EC6D3F}"/>
          </ac:grpSpMkLst>
        </pc:grpChg>
        <pc:picChg chg="del">
          <ac:chgData name="Manolis Kiagias" userId="c3565f1950a8e34f" providerId="LiveId" clId="{CB486E4D-F756-4106-B715-9A3B1E6FC66F}" dt="2021-11-24T09:35:04.449" v="14" actId="478"/>
          <ac:picMkLst>
            <pc:docMk/>
            <pc:sldMk cId="2514872939" sldId="268"/>
            <ac:picMk id="2" creationId="{FF9A3BD6-0CE1-4AA3-8B8F-4FAB82A2AE09}"/>
          </ac:picMkLst>
        </pc:picChg>
        <pc:picChg chg="mod topLvl">
          <ac:chgData name="Manolis Kiagias" userId="c3565f1950a8e34f" providerId="LiveId" clId="{CB486E4D-F756-4106-B715-9A3B1E6FC66F}" dt="2021-11-24T09:35:47.394" v="21" actId="164"/>
          <ac:picMkLst>
            <pc:docMk/>
            <pc:sldMk cId="2514872939" sldId="268"/>
            <ac:picMk id="7" creationId="{02C1773E-7054-4E8A-947B-C2D0023107C1}"/>
          </ac:picMkLst>
        </pc:picChg>
        <pc:picChg chg="mod topLvl">
          <ac:chgData name="Manolis Kiagias" userId="c3565f1950a8e34f" providerId="LiveId" clId="{CB486E4D-F756-4106-B715-9A3B1E6FC66F}" dt="2021-11-24T09:35:47.394" v="21" actId="164"/>
          <ac:picMkLst>
            <pc:docMk/>
            <pc:sldMk cId="2514872939" sldId="268"/>
            <ac:picMk id="9" creationId="{951190C1-989B-4D70-9D61-F7F2C2FCB4DE}"/>
          </ac:picMkLst>
        </pc:picChg>
        <pc:picChg chg="mod topLvl">
          <ac:chgData name="Manolis Kiagias" userId="c3565f1950a8e34f" providerId="LiveId" clId="{CB486E4D-F756-4106-B715-9A3B1E6FC66F}" dt="2021-11-24T09:35:32.183" v="19" actId="164"/>
          <ac:picMkLst>
            <pc:docMk/>
            <pc:sldMk cId="2514872939" sldId="268"/>
            <ac:picMk id="10" creationId="{D43666DA-6CCE-4F3E-A74A-EE13C5941AEB}"/>
          </ac:picMkLst>
        </pc:picChg>
      </pc:sldChg>
      <pc:sldChg chg="addSp delSp modSp mod modAnim">
        <pc:chgData name="Manolis Kiagias" userId="c3565f1950a8e34f" providerId="LiveId" clId="{CB486E4D-F756-4106-B715-9A3B1E6FC66F}" dt="2021-11-24T09:38:19.089" v="86" actId="20577"/>
        <pc:sldMkLst>
          <pc:docMk/>
          <pc:sldMk cId="1085723294" sldId="269"/>
        </pc:sldMkLst>
        <pc:spChg chg="mod">
          <ac:chgData name="Manolis Kiagias" userId="c3565f1950a8e34f" providerId="LiveId" clId="{CB486E4D-F756-4106-B715-9A3B1E6FC66F}" dt="2021-11-24T09:37:53.774" v="38" actId="1076"/>
          <ac:spMkLst>
            <pc:docMk/>
            <pc:sldMk cId="1085723294" sldId="269"/>
            <ac:spMk id="6" creationId="{D49FBCF7-166A-4D20-848C-FEE869ADE027}"/>
          </ac:spMkLst>
        </pc:spChg>
        <pc:spChg chg="mod">
          <ac:chgData name="Manolis Kiagias" userId="c3565f1950a8e34f" providerId="LiveId" clId="{CB486E4D-F756-4106-B715-9A3B1E6FC66F}" dt="2021-11-24T09:38:19.089" v="86" actId="20577"/>
          <ac:spMkLst>
            <pc:docMk/>
            <pc:sldMk cId="1085723294" sldId="269"/>
            <ac:spMk id="10" creationId="{42E327FC-879A-4488-8E97-7890547C15B7}"/>
          </ac:spMkLst>
        </pc:spChg>
        <pc:spChg chg="mod">
          <ac:chgData name="Manolis Kiagias" userId="c3565f1950a8e34f" providerId="LiveId" clId="{CB486E4D-F756-4106-B715-9A3B1E6FC66F}" dt="2021-11-24T09:36:35.389" v="26"/>
          <ac:spMkLst>
            <pc:docMk/>
            <pc:sldMk cId="1085723294" sldId="269"/>
            <ac:spMk id="16" creationId="{13CD036D-3421-4F6C-AFD9-59D8FB3CE4B6}"/>
          </ac:spMkLst>
        </pc:spChg>
        <pc:grpChg chg="mod topLvl">
          <ac:chgData name="Manolis Kiagias" userId="c3565f1950a8e34f" providerId="LiveId" clId="{CB486E4D-F756-4106-B715-9A3B1E6FC66F}" dt="2021-11-24T09:37:53.774" v="38" actId="1076"/>
          <ac:grpSpMkLst>
            <pc:docMk/>
            <pc:sldMk cId="1085723294" sldId="269"/>
            <ac:grpSpMk id="5" creationId="{09A00987-D109-4A12-B1E8-535F0279A5A9}"/>
          </ac:grpSpMkLst>
        </pc:grpChg>
        <pc:grpChg chg="del">
          <ac:chgData name="Manolis Kiagias" userId="c3565f1950a8e34f" providerId="LiveId" clId="{CB486E4D-F756-4106-B715-9A3B1E6FC66F}" dt="2021-11-24T09:36:22.875" v="24" actId="165"/>
          <ac:grpSpMkLst>
            <pc:docMk/>
            <pc:sldMk cId="1085723294" sldId="269"/>
            <ac:grpSpMk id="9" creationId="{4AD695EF-338E-499D-A507-0A2D142D9C86}"/>
          </ac:grpSpMkLst>
        </pc:grpChg>
        <pc:grpChg chg="add mod">
          <ac:chgData name="Manolis Kiagias" userId="c3565f1950a8e34f" providerId="LiveId" clId="{CB486E4D-F756-4106-B715-9A3B1E6FC66F}" dt="2021-11-24T09:36:40.980" v="27" actId="1076"/>
          <ac:grpSpMkLst>
            <pc:docMk/>
            <pc:sldMk cId="1085723294" sldId="269"/>
            <ac:grpSpMk id="12" creationId="{28CD0A62-5C49-4719-9E9C-18BC9C80A40F}"/>
          </ac:grpSpMkLst>
        </pc:grpChg>
        <pc:grpChg chg="mod">
          <ac:chgData name="Manolis Kiagias" userId="c3565f1950a8e34f" providerId="LiveId" clId="{CB486E4D-F756-4106-B715-9A3B1E6FC66F}" dt="2021-11-24T09:36:35.389" v="26"/>
          <ac:grpSpMkLst>
            <pc:docMk/>
            <pc:sldMk cId="1085723294" sldId="269"/>
            <ac:grpSpMk id="15" creationId="{96A84693-47A9-4507-A13A-94A8D136250B}"/>
          </ac:grpSpMkLst>
        </pc:grpChg>
        <pc:picChg chg="del">
          <ac:chgData name="Manolis Kiagias" userId="c3565f1950a8e34f" providerId="LiveId" clId="{CB486E4D-F756-4106-B715-9A3B1E6FC66F}" dt="2021-11-24T09:36:52.290" v="30" actId="478"/>
          <ac:picMkLst>
            <pc:docMk/>
            <pc:sldMk cId="1085723294" sldId="269"/>
            <ac:picMk id="2" creationId="{5EA84378-74AD-4059-9D9C-1B2E364129ED}"/>
          </ac:picMkLst>
        </pc:picChg>
        <pc:picChg chg="del mod topLvl">
          <ac:chgData name="Manolis Kiagias" userId="c3565f1950a8e34f" providerId="LiveId" clId="{CB486E4D-F756-4106-B715-9A3B1E6FC66F}" dt="2021-11-24T09:36:26.342" v="25" actId="478"/>
          <ac:picMkLst>
            <pc:docMk/>
            <pc:sldMk cId="1085723294" sldId="269"/>
            <ac:picMk id="4" creationId="{FABAFA60-1C7A-4D63-A133-7D0462EEDDBE}"/>
          </ac:picMkLst>
        </pc:picChg>
        <pc:picChg chg="mod">
          <ac:chgData name="Manolis Kiagias" userId="c3565f1950a8e34f" providerId="LiveId" clId="{CB486E4D-F756-4106-B715-9A3B1E6FC66F}" dt="2021-11-24T09:37:53.774" v="38" actId="1076"/>
          <ac:picMkLst>
            <pc:docMk/>
            <pc:sldMk cId="1085723294" sldId="269"/>
            <ac:picMk id="7" creationId="{26216F14-5A6F-4A5F-A257-0AE3CB872D63}"/>
          </ac:picMkLst>
        </pc:picChg>
        <pc:picChg chg="add mod">
          <ac:chgData name="Manolis Kiagias" userId="c3565f1950a8e34f" providerId="LiveId" clId="{CB486E4D-F756-4106-B715-9A3B1E6FC66F}" dt="2021-11-24T09:36:17.669" v="23"/>
          <ac:picMkLst>
            <pc:docMk/>
            <pc:sldMk cId="1085723294" sldId="269"/>
            <ac:picMk id="11" creationId="{3CDCC85A-7CEF-482A-855C-E7DEA4D12B87}"/>
          </ac:picMkLst>
        </pc:picChg>
        <pc:picChg chg="mod">
          <ac:chgData name="Manolis Kiagias" userId="c3565f1950a8e34f" providerId="LiveId" clId="{CB486E4D-F756-4106-B715-9A3B1E6FC66F}" dt="2021-11-24T09:36:35.389" v="26"/>
          <ac:picMkLst>
            <pc:docMk/>
            <pc:sldMk cId="1085723294" sldId="269"/>
            <ac:picMk id="13" creationId="{E140C19C-8F34-4E8D-97A6-460F49E182A6}"/>
          </ac:picMkLst>
        </pc:picChg>
        <pc:picChg chg="mod">
          <ac:chgData name="Manolis Kiagias" userId="c3565f1950a8e34f" providerId="LiveId" clId="{CB486E4D-F756-4106-B715-9A3B1E6FC66F}" dt="2021-11-24T09:36:35.389" v="26"/>
          <ac:picMkLst>
            <pc:docMk/>
            <pc:sldMk cId="1085723294" sldId="269"/>
            <ac:picMk id="14" creationId="{FB8DD57B-C9DD-4B7A-97BC-EEF3DCACA7F3}"/>
          </ac:picMkLst>
        </pc:picChg>
        <pc:picChg chg="mod">
          <ac:chgData name="Manolis Kiagias" userId="c3565f1950a8e34f" providerId="LiveId" clId="{CB486E4D-F756-4106-B715-9A3B1E6FC66F}" dt="2021-11-24T09:36:35.389" v="26"/>
          <ac:picMkLst>
            <pc:docMk/>
            <pc:sldMk cId="1085723294" sldId="269"/>
            <ac:picMk id="17" creationId="{CEDB739F-C6FC-4B92-83B9-32A8B7EE5F29}"/>
          </ac:picMkLst>
        </pc:picChg>
        <pc:picChg chg="add mod">
          <ac:chgData name="Manolis Kiagias" userId="c3565f1950a8e34f" providerId="LiveId" clId="{CB486E4D-F756-4106-B715-9A3B1E6FC66F}" dt="2021-11-24T09:37:29.388" v="36" actId="1076"/>
          <ac:picMkLst>
            <pc:docMk/>
            <pc:sldMk cId="1085723294" sldId="269"/>
            <ac:picMk id="18" creationId="{0C7C0D73-EFAC-4341-A6A3-ADB61D29478C}"/>
          </ac:picMkLst>
        </pc:picChg>
      </pc:sldChg>
      <pc:sldChg chg="addSp delSp modSp mod modAnim">
        <pc:chgData name="Manolis Kiagias" userId="c3565f1950a8e34f" providerId="LiveId" clId="{CB486E4D-F756-4106-B715-9A3B1E6FC66F}" dt="2021-11-24T09:46:54.554" v="367" actId="14100"/>
        <pc:sldMkLst>
          <pc:docMk/>
          <pc:sldMk cId="3999506006" sldId="270"/>
        </pc:sldMkLst>
        <pc:spChg chg="mod">
          <ac:chgData name="Manolis Kiagias" userId="c3565f1950a8e34f" providerId="LiveId" clId="{CB486E4D-F756-4106-B715-9A3B1E6FC66F}" dt="2021-11-24T09:39:48.386" v="136" actId="20577"/>
          <ac:spMkLst>
            <pc:docMk/>
            <pc:sldMk cId="3999506006" sldId="270"/>
            <ac:spMk id="3" creationId="{CB132A6F-51B6-47C2-9CEF-97C1A02CE17F}"/>
          </ac:spMkLst>
        </pc:spChg>
        <pc:spChg chg="add mod">
          <ac:chgData name="Manolis Kiagias" userId="c3565f1950a8e34f" providerId="LiveId" clId="{CB486E4D-F756-4106-B715-9A3B1E6FC66F}" dt="2021-11-24T09:41:33.898" v="270" actId="20577"/>
          <ac:spMkLst>
            <pc:docMk/>
            <pc:sldMk cId="3999506006" sldId="270"/>
            <ac:spMk id="5" creationId="{ADBD2968-A059-43C4-889F-1AF66E03489C}"/>
          </ac:spMkLst>
        </pc:spChg>
        <pc:spChg chg="del mod topLvl">
          <ac:chgData name="Manolis Kiagias" userId="c3565f1950a8e34f" providerId="LiveId" clId="{CB486E4D-F756-4106-B715-9A3B1E6FC66F}" dt="2021-11-24T09:40:52.214" v="241" actId="478"/>
          <ac:spMkLst>
            <pc:docMk/>
            <pc:sldMk cId="3999506006" sldId="270"/>
            <ac:spMk id="6" creationId="{296DD95A-3419-4D1E-804B-AEBDA787B0F5}"/>
          </ac:spMkLst>
        </pc:spChg>
        <pc:spChg chg="mod">
          <ac:chgData name="Manolis Kiagias" userId="c3565f1950a8e34f" providerId="LiveId" clId="{CB486E4D-F756-4106-B715-9A3B1E6FC66F}" dt="2021-11-24T09:38:54.586" v="89"/>
          <ac:spMkLst>
            <pc:docMk/>
            <pc:sldMk cId="3999506006" sldId="270"/>
            <ac:spMk id="12" creationId="{50F28B76-92AC-47A6-8007-FD534964E371}"/>
          </ac:spMkLst>
        </pc:spChg>
        <pc:spChg chg="add mod">
          <ac:chgData name="Manolis Kiagias" userId="c3565f1950a8e34f" providerId="LiveId" clId="{CB486E4D-F756-4106-B715-9A3B1E6FC66F}" dt="2021-11-24T09:40:47.511" v="240" actId="20577"/>
          <ac:spMkLst>
            <pc:docMk/>
            <pc:sldMk cId="3999506006" sldId="270"/>
            <ac:spMk id="14" creationId="{DE4E8E7A-EE03-4A87-BAC0-6C9B4F014A5C}"/>
          </ac:spMkLst>
        </pc:spChg>
        <pc:spChg chg="add mod">
          <ac:chgData name="Manolis Kiagias" userId="c3565f1950a8e34f" providerId="LiveId" clId="{CB486E4D-F756-4106-B715-9A3B1E6FC66F}" dt="2021-11-24T09:42:48.047" v="290" actId="1076"/>
          <ac:spMkLst>
            <pc:docMk/>
            <pc:sldMk cId="3999506006" sldId="270"/>
            <ac:spMk id="16" creationId="{B9F7EE46-5EC3-4C12-A801-54E1AEB6FF3C}"/>
          </ac:spMkLst>
        </pc:spChg>
        <pc:spChg chg="add mod">
          <ac:chgData name="Manolis Kiagias" userId="c3565f1950a8e34f" providerId="LiveId" clId="{CB486E4D-F756-4106-B715-9A3B1E6FC66F}" dt="2021-11-24T09:43:23.324" v="293" actId="1038"/>
          <ac:spMkLst>
            <pc:docMk/>
            <pc:sldMk cId="3999506006" sldId="270"/>
            <ac:spMk id="17" creationId="{3709F72F-541B-43A3-807D-B662C54FB780}"/>
          </ac:spMkLst>
        </pc:spChg>
        <pc:spChg chg="add mod">
          <ac:chgData name="Manolis Kiagias" userId="c3565f1950a8e34f" providerId="LiveId" clId="{CB486E4D-F756-4106-B715-9A3B1E6FC66F}" dt="2021-11-24T09:44:25.321" v="339" actId="1038"/>
          <ac:spMkLst>
            <pc:docMk/>
            <pc:sldMk cId="3999506006" sldId="270"/>
            <ac:spMk id="18" creationId="{455F67D9-623E-4105-B011-BF30EBBEDA43}"/>
          </ac:spMkLst>
        </pc:spChg>
        <pc:spChg chg="add mod">
          <ac:chgData name="Manolis Kiagias" userId="c3565f1950a8e34f" providerId="LiveId" clId="{CB486E4D-F756-4106-B715-9A3B1E6FC66F}" dt="2021-11-24T09:45:49.321" v="357" actId="1076"/>
          <ac:spMkLst>
            <pc:docMk/>
            <pc:sldMk cId="3999506006" sldId="270"/>
            <ac:spMk id="19" creationId="{F38E22F8-EE65-47B8-98A7-FC0784F437AA}"/>
          </ac:spMkLst>
        </pc:spChg>
        <pc:spChg chg="add mod">
          <ac:chgData name="Manolis Kiagias" userId="c3565f1950a8e34f" providerId="LiveId" clId="{CB486E4D-F756-4106-B715-9A3B1E6FC66F}" dt="2021-11-24T09:46:11.222" v="360" actId="108"/>
          <ac:spMkLst>
            <pc:docMk/>
            <pc:sldMk cId="3999506006" sldId="270"/>
            <ac:spMk id="20" creationId="{46C176A9-C5C8-4679-A919-51D9C57FB2B5}"/>
          </ac:spMkLst>
        </pc:spChg>
        <pc:spChg chg="add mod">
          <ac:chgData name="Manolis Kiagias" userId="c3565f1950a8e34f" providerId="LiveId" clId="{CB486E4D-F756-4106-B715-9A3B1E6FC66F}" dt="2021-11-24T09:46:54.554" v="367" actId="14100"/>
          <ac:spMkLst>
            <pc:docMk/>
            <pc:sldMk cId="3999506006" sldId="270"/>
            <ac:spMk id="22" creationId="{23DDA50A-C386-4489-A45E-8E18ADA18FB7}"/>
          </ac:spMkLst>
        </pc:spChg>
        <pc:grpChg chg="add mod">
          <ac:chgData name="Manolis Kiagias" userId="c3565f1950a8e34f" providerId="LiveId" clId="{CB486E4D-F756-4106-B715-9A3B1E6FC66F}" dt="2021-11-24T09:38:59.304" v="90" actId="1076"/>
          <ac:grpSpMkLst>
            <pc:docMk/>
            <pc:sldMk cId="3999506006" sldId="270"/>
            <ac:grpSpMk id="7" creationId="{00936C21-4F0C-48EB-A84F-B12B197FBB60}"/>
          </ac:grpSpMkLst>
        </pc:grpChg>
        <pc:grpChg chg="del">
          <ac:chgData name="Manolis Kiagias" userId="c3565f1950a8e34f" providerId="LiveId" clId="{CB486E4D-F756-4106-B715-9A3B1E6FC66F}" dt="2021-11-24T09:38:42.175" v="87" actId="165"/>
          <ac:grpSpMkLst>
            <pc:docMk/>
            <pc:sldMk cId="3999506006" sldId="270"/>
            <ac:grpSpMk id="8" creationId="{4230E083-AB15-4A72-9898-75D7C90BB6F1}"/>
          </ac:grpSpMkLst>
        </pc:grpChg>
        <pc:grpChg chg="mod">
          <ac:chgData name="Manolis Kiagias" userId="c3565f1950a8e34f" providerId="LiveId" clId="{CB486E4D-F756-4106-B715-9A3B1E6FC66F}" dt="2021-11-24T09:38:54.586" v="89"/>
          <ac:grpSpMkLst>
            <pc:docMk/>
            <pc:sldMk cId="3999506006" sldId="270"/>
            <ac:grpSpMk id="11" creationId="{90DD179B-7253-415D-9BF1-4AACD5A7D794}"/>
          </ac:grpSpMkLst>
        </pc:grpChg>
        <pc:picChg chg="del">
          <ac:chgData name="Manolis Kiagias" userId="c3565f1950a8e34f" providerId="LiveId" clId="{CB486E4D-F756-4106-B715-9A3B1E6FC66F}" dt="2021-11-24T09:39:43.735" v="135" actId="478"/>
          <ac:picMkLst>
            <pc:docMk/>
            <pc:sldMk cId="3999506006" sldId="270"/>
            <ac:picMk id="2" creationId="{6E376962-3514-4D1F-9D78-3204CA68361B}"/>
          </ac:picMkLst>
        </pc:picChg>
        <pc:picChg chg="del mod topLvl">
          <ac:chgData name="Manolis Kiagias" userId="c3565f1950a8e34f" providerId="LiveId" clId="{CB486E4D-F756-4106-B715-9A3B1E6FC66F}" dt="2021-11-24T09:38:46.023" v="88" actId="478"/>
          <ac:picMkLst>
            <pc:docMk/>
            <pc:sldMk cId="3999506006" sldId="270"/>
            <ac:picMk id="4" creationId="{0625DA68-27BF-4ACC-BBF4-430A961665EE}"/>
          </ac:picMkLst>
        </pc:picChg>
        <pc:picChg chg="mod">
          <ac:chgData name="Manolis Kiagias" userId="c3565f1950a8e34f" providerId="LiveId" clId="{CB486E4D-F756-4106-B715-9A3B1E6FC66F}" dt="2021-11-24T09:38:54.586" v="89"/>
          <ac:picMkLst>
            <pc:docMk/>
            <pc:sldMk cId="3999506006" sldId="270"/>
            <ac:picMk id="9" creationId="{63554A2C-57A2-499F-8979-3392A4BF87A0}"/>
          </ac:picMkLst>
        </pc:picChg>
        <pc:picChg chg="mod">
          <ac:chgData name="Manolis Kiagias" userId="c3565f1950a8e34f" providerId="LiveId" clId="{CB486E4D-F756-4106-B715-9A3B1E6FC66F}" dt="2021-11-24T09:38:54.586" v="89"/>
          <ac:picMkLst>
            <pc:docMk/>
            <pc:sldMk cId="3999506006" sldId="270"/>
            <ac:picMk id="10" creationId="{56C8A19C-64A0-47D0-8DF8-FB5976453538}"/>
          </ac:picMkLst>
        </pc:picChg>
        <pc:picChg chg="mod">
          <ac:chgData name="Manolis Kiagias" userId="c3565f1950a8e34f" providerId="LiveId" clId="{CB486E4D-F756-4106-B715-9A3B1E6FC66F}" dt="2021-11-24T09:38:54.586" v="89"/>
          <ac:picMkLst>
            <pc:docMk/>
            <pc:sldMk cId="3999506006" sldId="270"/>
            <ac:picMk id="13" creationId="{BB0E942A-345A-4566-862C-F063D74F1BAF}"/>
          </ac:picMkLst>
        </pc:picChg>
        <pc:picChg chg="add mod modCrop">
          <ac:chgData name="Manolis Kiagias" userId="c3565f1950a8e34f" providerId="LiveId" clId="{CB486E4D-F756-4106-B715-9A3B1E6FC66F}" dt="2021-11-24T09:41:19.128" v="247" actId="1076"/>
          <ac:picMkLst>
            <pc:docMk/>
            <pc:sldMk cId="3999506006" sldId="270"/>
            <ac:picMk id="15" creationId="{C5DF05BF-E59E-465D-898E-68F225428527}"/>
          </ac:picMkLst>
        </pc:picChg>
        <pc:picChg chg="add mod">
          <ac:chgData name="Manolis Kiagias" userId="c3565f1950a8e34f" providerId="LiveId" clId="{CB486E4D-F756-4106-B715-9A3B1E6FC66F}" dt="2021-11-24T09:46:36.661" v="362" actId="1076"/>
          <ac:picMkLst>
            <pc:docMk/>
            <pc:sldMk cId="3999506006" sldId="270"/>
            <ac:picMk id="21" creationId="{E42EDF67-DC1F-4C7A-BB87-51248A7D720E}"/>
          </ac:picMkLst>
        </pc:picChg>
      </pc:sldChg>
      <pc:sldChg chg="addSp delSp modSp mod">
        <pc:chgData name="Manolis Kiagias" userId="c3565f1950a8e34f" providerId="LiveId" clId="{CB486E4D-F756-4106-B715-9A3B1E6FC66F}" dt="2021-11-24T10:52:48.612" v="1228" actId="1076"/>
        <pc:sldMkLst>
          <pc:docMk/>
          <pc:sldMk cId="916710208" sldId="271"/>
        </pc:sldMkLst>
        <pc:spChg chg="mod">
          <ac:chgData name="Manolis Kiagias" userId="c3565f1950a8e34f" providerId="LiveId" clId="{CB486E4D-F756-4106-B715-9A3B1E6FC66F}" dt="2021-11-24T10:50:37.047" v="1174" actId="20577"/>
          <ac:spMkLst>
            <pc:docMk/>
            <pc:sldMk cId="916710208" sldId="271"/>
            <ac:spMk id="3" creationId="{B910461D-7339-4395-80E4-8BF2B6FD96A8}"/>
          </ac:spMkLst>
        </pc:spChg>
        <pc:spChg chg="del">
          <ac:chgData name="Manolis Kiagias" userId="c3565f1950a8e34f" providerId="LiveId" clId="{CB486E4D-F756-4106-B715-9A3B1E6FC66F}" dt="2021-11-24T10:50:42.627" v="1175" actId="478"/>
          <ac:spMkLst>
            <pc:docMk/>
            <pc:sldMk cId="916710208" sldId="271"/>
            <ac:spMk id="5" creationId="{17CEA4FA-53BA-4131-9914-FF915376FD01}"/>
          </ac:spMkLst>
        </pc:spChg>
        <pc:spChg chg="mod">
          <ac:chgData name="Manolis Kiagias" userId="c3565f1950a8e34f" providerId="LiveId" clId="{CB486E4D-F756-4106-B715-9A3B1E6FC66F}" dt="2021-11-24T10:51:00.260" v="1224" actId="20577"/>
          <ac:spMkLst>
            <pc:docMk/>
            <pc:sldMk cId="916710208" sldId="271"/>
            <ac:spMk id="6" creationId="{830C9A0A-F528-4096-8742-AA758851B937}"/>
          </ac:spMkLst>
        </pc:spChg>
        <pc:picChg chg="del">
          <ac:chgData name="Manolis Kiagias" userId="c3565f1950a8e34f" providerId="LiveId" clId="{CB486E4D-F756-4106-B715-9A3B1E6FC66F}" dt="2021-11-24T10:50:42.627" v="1175" actId="478"/>
          <ac:picMkLst>
            <pc:docMk/>
            <pc:sldMk cId="916710208" sldId="271"/>
            <ac:picMk id="4" creationId="{A5716960-B48C-4CC0-B4FF-F13B35785742}"/>
          </ac:picMkLst>
        </pc:picChg>
        <pc:picChg chg="del">
          <ac:chgData name="Manolis Kiagias" userId="c3565f1950a8e34f" providerId="LiveId" clId="{CB486E4D-F756-4106-B715-9A3B1E6FC66F}" dt="2021-11-24T10:50:42.627" v="1175" actId="478"/>
          <ac:picMkLst>
            <pc:docMk/>
            <pc:sldMk cId="916710208" sldId="271"/>
            <ac:picMk id="7" creationId="{E4C5607D-4A67-4905-B015-F7E9C5041C1A}"/>
          </ac:picMkLst>
        </pc:picChg>
        <pc:picChg chg="add mod">
          <ac:chgData name="Manolis Kiagias" userId="c3565f1950a8e34f" providerId="LiveId" clId="{CB486E4D-F756-4106-B715-9A3B1E6FC66F}" dt="2021-11-24T10:52:48.612" v="1228" actId="1076"/>
          <ac:picMkLst>
            <pc:docMk/>
            <pc:sldMk cId="916710208" sldId="271"/>
            <ac:picMk id="8" creationId="{B3EBC8DC-2949-4BD9-8F29-BA619292E46C}"/>
          </ac:picMkLst>
        </pc:picChg>
      </pc:sldChg>
      <pc:sldChg chg="delSp del mod">
        <pc:chgData name="Manolis Kiagias" userId="c3565f1950a8e34f" providerId="LiveId" clId="{CB486E4D-F756-4106-B715-9A3B1E6FC66F}" dt="2021-11-24T10:53:09.352" v="1231" actId="47"/>
        <pc:sldMkLst>
          <pc:docMk/>
          <pc:sldMk cId="481774048" sldId="274"/>
        </pc:sldMkLst>
        <pc:picChg chg="del">
          <ac:chgData name="Manolis Kiagias" userId="c3565f1950a8e34f" providerId="LiveId" clId="{CB486E4D-F756-4106-B715-9A3B1E6FC66F}" dt="2021-11-24T10:53:01.329" v="1229" actId="478"/>
          <ac:picMkLst>
            <pc:docMk/>
            <pc:sldMk cId="481774048" sldId="274"/>
            <ac:picMk id="2" creationId="{D34725EA-310E-43AE-BADC-181AA261AE87}"/>
          </ac:picMkLst>
        </pc:picChg>
      </pc:sldChg>
      <pc:sldChg chg="addSp delSp modSp add mod">
        <pc:chgData name="Manolis Kiagias" userId="c3565f1950a8e34f" providerId="LiveId" clId="{CB486E4D-F756-4106-B715-9A3B1E6FC66F}" dt="2021-11-24T10:58:52.656" v="1273" actId="1076"/>
        <pc:sldMkLst>
          <pc:docMk/>
          <pc:sldMk cId="1446808353" sldId="275"/>
        </pc:sldMkLst>
        <pc:spChg chg="mod">
          <ac:chgData name="Manolis Kiagias" userId="c3565f1950a8e34f" providerId="LiveId" clId="{CB486E4D-F756-4106-B715-9A3B1E6FC66F}" dt="2021-11-24T10:53:22.563" v="1261" actId="5793"/>
          <ac:spMkLst>
            <pc:docMk/>
            <pc:sldMk cId="1446808353" sldId="275"/>
            <ac:spMk id="3" creationId="{B910461D-7339-4395-80E4-8BF2B6FD96A8}"/>
          </ac:spMkLst>
        </pc:spChg>
        <pc:spChg chg="del">
          <ac:chgData name="Manolis Kiagias" userId="c3565f1950a8e34f" providerId="LiveId" clId="{CB486E4D-F756-4106-B715-9A3B1E6FC66F}" dt="2021-11-24T10:58:43.149" v="1270" actId="478"/>
          <ac:spMkLst>
            <pc:docMk/>
            <pc:sldMk cId="1446808353" sldId="275"/>
            <ac:spMk id="6" creationId="{830C9A0A-F528-4096-8742-AA758851B937}"/>
          </ac:spMkLst>
        </pc:spChg>
        <pc:picChg chg="add mod">
          <ac:chgData name="Manolis Kiagias" userId="c3565f1950a8e34f" providerId="LiveId" clId="{CB486E4D-F756-4106-B715-9A3B1E6FC66F}" dt="2021-11-24T10:58:22.322" v="1267" actId="1076"/>
          <ac:picMkLst>
            <pc:docMk/>
            <pc:sldMk cId="1446808353" sldId="275"/>
            <ac:picMk id="4" creationId="{E52FE9ED-125B-4A57-95A8-7A3856CE65CD}"/>
          </ac:picMkLst>
        </pc:picChg>
        <pc:picChg chg="add mod">
          <ac:chgData name="Manolis Kiagias" userId="c3565f1950a8e34f" providerId="LiveId" clId="{CB486E4D-F756-4106-B715-9A3B1E6FC66F}" dt="2021-11-24T10:58:52.656" v="1273" actId="1076"/>
          <ac:picMkLst>
            <pc:docMk/>
            <pc:sldMk cId="1446808353" sldId="275"/>
            <ac:picMk id="7" creationId="{D32FB301-E9EB-46BF-8714-C6D4D4AC71FC}"/>
          </ac:picMkLst>
        </pc:picChg>
        <pc:picChg chg="del mod">
          <ac:chgData name="Manolis Kiagias" userId="c3565f1950a8e34f" providerId="LiveId" clId="{CB486E4D-F756-4106-B715-9A3B1E6FC66F}" dt="2021-11-24T10:53:25.122" v="1263" actId="478"/>
          <ac:picMkLst>
            <pc:docMk/>
            <pc:sldMk cId="1446808353" sldId="275"/>
            <ac:picMk id="8" creationId="{B3EBC8DC-2949-4BD9-8F29-BA619292E46C}"/>
          </ac:picMkLst>
        </pc:picChg>
      </pc:sldChg>
      <pc:sldChg chg="addSp delSp modSp add mod">
        <pc:chgData name="Manolis Kiagias" userId="c3565f1950a8e34f" providerId="LiveId" clId="{CB486E4D-F756-4106-B715-9A3B1E6FC66F}" dt="2021-11-24T11:03:42.430" v="1303" actId="1076"/>
        <pc:sldMkLst>
          <pc:docMk/>
          <pc:sldMk cId="2360904334" sldId="276"/>
        </pc:sldMkLst>
        <pc:spChg chg="mod">
          <ac:chgData name="Manolis Kiagias" userId="c3565f1950a8e34f" providerId="LiveId" clId="{CB486E4D-F756-4106-B715-9A3B1E6FC66F}" dt="2021-11-24T11:02:23.388" v="1295" actId="20577"/>
          <ac:spMkLst>
            <pc:docMk/>
            <pc:sldMk cId="2360904334" sldId="276"/>
            <ac:spMk id="3" creationId="{B910461D-7339-4395-80E4-8BF2B6FD96A8}"/>
          </ac:spMkLst>
        </pc:spChg>
        <pc:picChg chg="del">
          <ac:chgData name="Manolis Kiagias" userId="c3565f1950a8e34f" providerId="LiveId" clId="{CB486E4D-F756-4106-B715-9A3B1E6FC66F}" dt="2021-11-24T11:02:14.225" v="1275" actId="478"/>
          <ac:picMkLst>
            <pc:docMk/>
            <pc:sldMk cId="2360904334" sldId="276"/>
            <ac:picMk id="4" creationId="{E52FE9ED-125B-4A57-95A8-7A3856CE65CD}"/>
          </ac:picMkLst>
        </pc:picChg>
        <pc:picChg chg="add del mod">
          <ac:chgData name="Manolis Kiagias" userId="c3565f1950a8e34f" providerId="LiveId" clId="{CB486E4D-F756-4106-B715-9A3B1E6FC66F}" dt="2021-11-24T11:02:49.930" v="1298" actId="478"/>
          <ac:picMkLst>
            <pc:docMk/>
            <pc:sldMk cId="2360904334" sldId="276"/>
            <ac:picMk id="5" creationId="{E66E408A-18F2-4CC9-8ADC-A4CDB6C18C5B}"/>
          </ac:picMkLst>
        </pc:picChg>
        <pc:picChg chg="del">
          <ac:chgData name="Manolis Kiagias" userId="c3565f1950a8e34f" providerId="LiveId" clId="{CB486E4D-F756-4106-B715-9A3B1E6FC66F}" dt="2021-11-24T11:02:15.240" v="1276" actId="478"/>
          <ac:picMkLst>
            <pc:docMk/>
            <pc:sldMk cId="2360904334" sldId="276"/>
            <ac:picMk id="7" creationId="{D32FB301-E9EB-46BF-8714-C6D4D4AC71FC}"/>
          </ac:picMkLst>
        </pc:picChg>
        <pc:picChg chg="add mod">
          <ac:chgData name="Manolis Kiagias" userId="c3565f1950a8e34f" providerId="LiveId" clId="{CB486E4D-F756-4106-B715-9A3B1E6FC66F}" dt="2021-11-24T11:03:42.430" v="1303" actId="1076"/>
          <ac:picMkLst>
            <pc:docMk/>
            <pc:sldMk cId="2360904334" sldId="276"/>
            <ac:picMk id="8" creationId="{4561EE50-8849-4C48-8789-0F961854749A}"/>
          </ac:picMkLst>
        </pc:picChg>
      </pc:sldChg>
    </pc:docChg>
  </pc:docChgLst>
  <pc:docChgLst>
    <pc:chgData name="Manolis Kiagias" userId="c3565f1950a8e34f" providerId="LiveId" clId="{69F22CF7-8F8A-4CC2-B4B5-BF7FE1032079}"/>
    <pc:docChg chg="undo redo custSel addSld delSld modSld sldOrd">
      <pc:chgData name="Manolis Kiagias" userId="c3565f1950a8e34f" providerId="LiveId" clId="{69F22CF7-8F8A-4CC2-B4B5-BF7FE1032079}" dt="2021-12-04T05:03:09.137" v="2869" actId="1036"/>
      <pc:docMkLst>
        <pc:docMk/>
      </pc:docMkLst>
      <pc:sldChg chg="modSp mod">
        <pc:chgData name="Manolis Kiagias" userId="c3565f1950a8e34f" providerId="LiveId" clId="{69F22CF7-8F8A-4CC2-B4B5-BF7FE1032079}" dt="2021-11-25T17:16:43.072" v="68" actId="1076"/>
        <pc:sldMkLst>
          <pc:docMk/>
          <pc:sldMk cId="0" sldId="257"/>
        </pc:sldMkLst>
        <pc:spChg chg="mod">
          <ac:chgData name="Manolis Kiagias" userId="c3565f1950a8e34f" providerId="LiveId" clId="{69F22CF7-8F8A-4CC2-B4B5-BF7FE1032079}" dt="2021-11-25T17:16:43.072" v="68" actId="1076"/>
          <ac:spMkLst>
            <pc:docMk/>
            <pc:sldMk cId="0" sldId="257"/>
            <ac:spMk id="6" creationId="{830C9A0A-F528-4096-8742-AA758851B937}"/>
          </ac:spMkLst>
        </pc:spChg>
        <pc:spChg chg="mod">
          <ac:chgData name="Manolis Kiagias" userId="c3565f1950a8e34f" providerId="LiveId" clId="{69F22CF7-8F8A-4CC2-B4B5-BF7FE1032079}" dt="2021-11-25T17:16:31.320" v="66" actId="1076"/>
          <ac:spMkLst>
            <pc:docMk/>
            <pc:sldMk cId="0" sldId="257"/>
            <ac:spMk id="13" creationId="{26B11142-C132-41D0-A66D-C9D2876E4DD6}"/>
          </ac:spMkLst>
        </pc:spChg>
        <pc:picChg chg="mod">
          <ac:chgData name="Manolis Kiagias" userId="c3565f1950a8e34f" providerId="LiveId" clId="{69F22CF7-8F8A-4CC2-B4B5-BF7FE1032079}" dt="2021-11-25T17:16:40.200" v="67" actId="1076"/>
          <ac:picMkLst>
            <pc:docMk/>
            <pc:sldMk cId="0" sldId="257"/>
            <ac:picMk id="15" creationId="{76D27927-3592-4597-9D89-03FFE2E526F7}"/>
          </ac:picMkLst>
        </pc:picChg>
      </pc:sldChg>
      <pc:sldChg chg="modSp mod modNotesTx">
        <pc:chgData name="Manolis Kiagias" userId="c3565f1950a8e34f" providerId="LiveId" clId="{69F22CF7-8F8A-4CC2-B4B5-BF7FE1032079}" dt="2021-11-26T13:49:35.654" v="2529" actId="20577"/>
        <pc:sldMkLst>
          <pc:docMk/>
          <pc:sldMk cId="0" sldId="258"/>
        </pc:sldMkLst>
        <pc:spChg chg="mod">
          <ac:chgData name="Manolis Kiagias" userId="c3565f1950a8e34f" providerId="LiveId" clId="{69F22CF7-8F8A-4CC2-B4B5-BF7FE1032079}" dt="2021-11-25T17:17:21.188" v="69" actId="1076"/>
          <ac:spMkLst>
            <pc:docMk/>
            <pc:sldMk cId="0" sldId="258"/>
            <ac:spMk id="14" creationId="{A54823C4-9220-4DA0-B542-8E2E92EF9D85}"/>
          </ac:spMkLst>
        </pc:spChg>
        <pc:spChg chg="mod">
          <ac:chgData name="Manolis Kiagias" userId="c3565f1950a8e34f" providerId="LiveId" clId="{69F22CF7-8F8A-4CC2-B4B5-BF7FE1032079}" dt="2021-11-26T13:49:35.654" v="2529" actId="20577"/>
          <ac:spMkLst>
            <pc:docMk/>
            <pc:sldMk cId="0" sldId="258"/>
            <ac:spMk id="15" creationId="{E3A3658E-2BD6-4D45-91B7-5D4342BEBBF0}"/>
          </ac:spMkLst>
        </pc:spChg>
      </pc:sldChg>
      <pc:sldChg chg="modNotesTx">
        <pc:chgData name="Manolis Kiagias" userId="c3565f1950a8e34f" providerId="LiveId" clId="{69F22CF7-8F8A-4CC2-B4B5-BF7FE1032079}" dt="2021-11-25T17:21:57.665" v="929" actId="20577"/>
        <pc:sldMkLst>
          <pc:docMk/>
          <pc:sldMk cId="0" sldId="259"/>
        </pc:sldMkLst>
      </pc:sldChg>
      <pc:sldChg chg="modNotesTx">
        <pc:chgData name="Manolis Kiagias" userId="c3565f1950a8e34f" providerId="LiveId" clId="{69F22CF7-8F8A-4CC2-B4B5-BF7FE1032079}" dt="2021-11-25T17:23:48.009" v="1261" actId="20577"/>
        <pc:sldMkLst>
          <pc:docMk/>
          <pc:sldMk cId="0" sldId="260"/>
        </pc:sldMkLst>
      </pc:sldChg>
      <pc:sldChg chg="addSp delSp modSp mod">
        <pc:chgData name="Manolis Kiagias" userId="c3565f1950a8e34f" providerId="LiveId" clId="{69F22CF7-8F8A-4CC2-B4B5-BF7FE1032079}" dt="2021-11-26T13:43:50.584" v="2527" actId="1035"/>
        <pc:sldMkLst>
          <pc:docMk/>
          <pc:sldMk cId="0" sldId="265"/>
        </pc:sldMkLst>
        <pc:spChg chg="mod">
          <ac:chgData name="Manolis Kiagias" userId="c3565f1950a8e34f" providerId="LiveId" clId="{69F22CF7-8F8A-4CC2-B4B5-BF7FE1032079}" dt="2021-11-26T13:43:50.584" v="2527" actId="1035"/>
          <ac:spMkLst>
            <pc:docMk/>
            <pc:sldMk cId="0" sldId="265"/>
            <ac:spMk id="3" creationId="{B27965C8-F752-4B98-867B-F18FB75C1A8A}"/>
          </ac:spMkLst>
        </pc:spChg>
        <pc:spChg chg="add mod">
          <ac:chgData name="Manolis Kiagias" userId="c3565f1950a8e34f" providerId="LiveId" clId="{69F22CF7-8F8A-4CC2-B4B5-BF7FE1032079}" dt="2021-11-26T13:43:50.584" v="2527" actId="1035"/>
          <ac:spMkLst>
            <pc:docMk/>
            <pc:sldMk cId="0" sldId="265"/>
            <ac:spMk id="4" creationId="{E675AABF-7172-4AA0-9518-08BBCDAA40DE}"/>
          </ac:spMkLst>
        </pc:spChg>
        <pc:picChg chg="del">
          <ac:chgData name="Manolis Kiagias" userId="c3565f1950a8e34f" providerId="LiveId" clId="{69F22CF7-8F8A-4CC2-B4B5-BF7FE1032079}" dt="2021-11-25T17:26:32.614" v="1270" actId="478"/>
          <ac:picMkLst>
            <pc:docMk/>
            <pc:sldMk cId="0" sldId="265"/>
            <ac:picMk id="2" creationId="{99F85DB3-91E5-4386-BB49-400284BB53D3}"/>
          </ac:picMkLst>
        </pc:picChg>
      </pc:sldChg>
      <pc:sldChg chg="del">
        <pc:chgData name="Manolis Kiagias" userId="c3565f1950a8e34f" providerId="LiveId" clId="{69F22CF7-8F8A-4CC2-B4B5-BF7FE1032079}" dt="2021-11-25T17:26:27.924" v="1269" actId="47"/>
        <pc:sldMkLst>
          <pc:docMk/>
          <pc:sldMk cId="0" sldId="266"/>
        </pc:sldMkLst>
      </pc:sldChg>
      <pc:sldChg chg="del">
        <pc:chgData name="Manolis Kiagias" userId="c3565f1950a8e34f" providerId="LiveId" clId="{69F22CF7-8F8A-4CC2-B4B5-BF7FE1032079}" dt="2021-11-25T17:26:24.391" v="1268" actId="47"/>
        <pc:sldMkLst>
          <pc:docMk/>
          <pc:sldMk cId="0" sldId="267"/>
        </pc:sldMkLst>
      </pc:sldChg>
      <pc:sldChg chg="modSp mod modNotesTx">
        <pc:chgData name="Manolis Kiagias" userId="c3565f1950a8e34f" providerId="LiveId" clId="{69F22CF7-8F8A-4CC2-B4B5-BF7FE1032079}" dt="2021-11-25T17:18:33.766" v="228" actId="20577"/>
        <pc:sldMkLst>
          <pc:docMk/>
          <pc:sldMk cId="2514872939" sldId="268"/>
        </pc:sldMkLst>
        <pc:spChg chg="mod">
          <ac:chgData name="Manolis Kiagias" userId="c3565f1950a8e34f" providerId="LiveId" clId="{69F22CF7-8F8A-4CC2-B4B5-BF7FE1032079}" dt="2021-11-25T17:11:33.586" v="14" actId="403"/>
          <ac:spMkLst>
            <pc:docMk/>
            <pc:sldMk cId="2514872939" sldId="268"/>
            <ac:spMk id="3" creationId="{C6A557D8-7FCD-438E-AB81-5D6B8606CE55}"/>
          </ac:spMkLst>
        </pc:spChg>
        <pc:spChg chg="mod">
          <ac:chgData name="Manolis Kiagias" userId="c3565f1950a8e34f" providerId="LiveId" clId="{69F22CF7-8F8A-4CC2-B4B5-BF7FE1032079}" dt="2021-11-25T17:11:28.814" v="13" actId="403"/>
          <ac:spMkLst>
            <pc:docMk/>
            <pc:sldMk cId="2514872939" sldId="268"/>
            <ac:spMk id="5" creationId="{769B6874-B70E-4B28-9865-5979A8A9F8BD}"/>
          </ac:spMkLst>
        </pc:spChg>
      </pc:sldChg>
      <pc:sldChg chg="addSp delSp modSp mod delAnim modAnim">
        <pc:chgData name="Manolis Kiagias" userId="c3565f1950a8e34f" providerId="LiveId" clId="{69F22CF7-8F8A-4CC2-B4B5-BF7FE1032079}" dt="2021-11-26T13:52:10.220" v="2536" actId="1076"/>
        <pc:sldMkLst>
          <pc:docMk/>
          <pc:sldMk cId="1085723294" sldId="269"/>
        </pc:sldMkLst>
        <pc:spChg chg="del mod">
          <ac:chgData name="Manolis Kiagias" userId="c3565f1950a8e34f" providerId="LiveId" clId="{69F22CF7-8F8A-4CC2-B4B5-BF7FE1032079}" dt="2021-11-26T13:51:50.712" v="2532" actId="478"/>
          <ac:spMkLst>
            <pc:docMk/>
            <pc:sldMk cId="1085723294" sldId="269"/>
            <ac:spMk id="8" creationId="{9A068551-13EB-448E-897B-B93DFC38C817}"/>
          </ac:spMkLst>
        </pc:spChg>
        <pc:picChg chg="del">
          <ac:chgData name="Manolis Kiagias" userId="c3565f1950a8e34f" providerId="LiveId" clId="{69F22CF7-8F8A-4CC2-B4B5-BF7FE1032079}" dt="2021-11-26T13:51:45.229" v="2530" actId="478"/>
          <ac:picMkLst>
            <pc:docMk/>
            <pc:sldMk cId="1085723294" sldId="269"/>
            <ac:picMk id="11" creationId="{3CDCC85A-7CEF-482A-855C-E7DEA4D12B87}"/>
          </ac:picMkLst>
        </pc:picChg>
        <pc:picChg chg="add mod">
          <ac:chgData name="Manolis Kiagias" userId="c3565f1950a8e34f" providerId="LiveId" clId="{69F22CF7-8F8A-4CC2-B4B5-BF7FE1032079}" dt="2021-11-26T13:52:10.220" v="2536" actId="1076"/>
          <ac:picMkLst>
            <pc:docMk/>
            <pc:sldMk cId="1085723294" sldId="269"/>
            <ac:picMk id="1026" creationId="{CF194FAD-5807-4C0D-A2E2-D8716A9838D1}"/>
          </ac:picMkLst>
        </pc:picChg>
      </pc:sldChg>
      <pc:sldChg chg="modNotesTx">
        <pc:chgData name="Manolis Kiagias" userId="c3565f1950a8e34f" providerId="LiveId" clId="{69F22CF7-8F8A-4CC2-B4B5-BF7FE1032079}" dt="2021-11-25T17:19:21.810" v="369" actId="20577"/>
        <pc:sldMkLst>
          <pc:docMk/>
          <pc:sldMk cId="3999506006" sldId="270"/>
        </pc:sldMkLst>
      </pc:sldChg>
      <pc:sldChg chg="addSp delSp modSp mod ord">
        <pc:chgData name="Manolis Kiagias" userId="c3565f1950a8e34f" providerId="LiveId" clId="{69F22CF7-8F8A-4CC2-B4B5-BF7FE1032079}" dt="2021-11-25T17:38:15.920" v="1682" actId="1076"/>
        <pc:sldMkLst>
          <pc:docMk/>
          <pc:sldMk cId="916710208" sldId="271"/>
        </pc:sldMkLst>
        <pc:picChg chg="add mod">
          <ac:chgData name="Manolis Kiagias" userId="c3565f1950a8e34f" providerId="LiveId" clId="{69F22CF7-8F8A-4CC2-B4B5-BF7FE1032079}" dt="2021-11-25T17:38:15.920" v="1682" actId="1076"/>
          <ac:picMkLst>
            <pc:docMk/>
            <pc:sldMk cId="916710208" sldId="271"/>
            <ac:picMk id="4" creationId="{AEABA612-6F9A-4B57-B3E1-42C1A7E5E77C}"/>
          </ac:picMkLst>
        </pc:picChg>
        <pc:picChg chg="del">
          <ac:chgData name="Manolis Kiagias" userId="c3565f1950a8e34f" providerId="LiveId" clId="{69F22CF7-8F8A-4CC2-B4B5-BF7FE1032079}" dt="2021-11-25T17:37:32.871" v="1676" actId="478"/>
          <ac:picMkLst>
            <pc:docMk/>
            <pc:sldMk cId="916710208" sldId="271"/>
            <ac:picMk id="8" creationId="{B3EBC8DC-2949-4BD9-8F29-BA619292E46C}"/>
          </ac:picMkLst>
        </pc:picChg>
      </pc:sldChg>
      <pc:sldChg chg="del">
        <pc:chgData name="Manolis Kiagias" userId="c3565f1950a8e34f" providerId="LiveId" clId="{69F22CF7-8F8A-4CC2-B4B5-BF7FE1032079}" dt="2021-11-25T17:26:22.249" v="1267" actId="47"/>
        <pc:sldMkLst>
          <pc:docMk/>
          <pc:sldMk cId="2655961509" sldId="272"/>
        </pc:sldMkLst>
      </pc:sldChg>
      <pc:sldChg chg="del">
        <pc:chgData name="Manolis Kiagias" userId="c3565f1950a8e34f" providerId="LiveId" clId="{69F22CF7-8F8A-4CC2-B4B5-BF7FE1032079}" dt="2021-11-25T17:26:19.831" v="1266" actId="47"/>
        <pc:sldMkLst>
          <pc:docMk/>
          <pc:sldMk cId="3139285476" sldId="273"/>
        </pc:sldMkLst>
      </pc:sldChg>
      <pc:sldChg chg="addSp delSp modSp mod ord modAnim modNotesTx">
        <pc:chgData name="Manolis Kiagias" userId="c3565f1950a8e34f" providerId="LiveId" clId="{69F22CF7-8F8A-4CC2-B4B5-BF7FE1032079}" dt="2021-11-26T13:40:18.205" v="2511" actId="20577"/>
        <pc:sldMkLst>
          <pc:docMk/>
          <pc:sldMk cId="1446808353" sldId="275"/>
        </pc:sldMkLst>
        <pc:spChg chg="mod">
          <ac:chgData name="Manolis Kiagias" userId="c3565f1950a8e34f" providerId="LiveId" clId="{69F22CF7-8F8A-4CC2-B4B5-BF7FE1032079}" dt="2021-11-26T13:25:03.087" v="1933" actId="20577"/>
          <ac:spMkLst>
            <pc:docMk/>
            <pc:sldMk cId="1446808353" sldId="275"/>
            <ac:spMk id="3" creationId="{B910461D-7339-4395-80E4-8BF2B6FD96A8}"/>
          </ac:spMkLst>
        </pc:spChg>
        <pc:spChg chg="add mod ord">
          <ac:chgData name="Manolis Kiagias" userId="c3565f1950a8e34f" providerId="LiveId" clId="{69F22CF7-8F8A-4CC2-B4B5-BF7FE1032079}" dt="2021-11-26T13:39:22.896" v="2295" actId="1036"/>
          <ac:spMkLst>
            <pc:docMk/>
            <pc:sldMk cId="1446808353" sldId="275"/>
            <ac:spMk id="8" creationId="{C0509310-45B5-44C0-8EC6-24108BC4E0E7}"/>
          </ac:spMkLst>
        </pc:spChg>
        <pc:spChg chg="add mod">
          <ac:chgData name="Manolis Kiagias" userId="c3565f1950a8e34f" providerId="LiveId" clId="{69F22CF7-8F8A-4CC2-B4B5-BF7FE1032079}" dt="2021-11-26T13:39:22.896" v="2295" actId="1036"/>
          <ac:spMkLst>
            <pc:docMk/>
            <pc:sldMk cId="1446808353" sldId="275"/>
            <ac:spMk id="10" creationId="{5D4955B4-11AA-45BE-BBFE-25B814375211}"/>
          </ac:spMkLst>
        </pc:spChg>
        <pc:spChg chg="add mod">
          <ac:chgData name="Manolis Kiagias" userId="c3565f1950a8e34f" providerId="LiveId" clId="{69F22CF7-8F8A-4CC2-B4B5-BF7FE1032079}" dt="2021-11-26T13:38:48.027" v="2276" actId="20577"/>
          <ac:spMkLst>
            <pc:docMk/>
            <pc:sldMk cId="1446808353" sldId="275"/>
            <ac:spMk id="11" creationId="{B1E2E858-7F2F-46E3-B30D-8882A0EBAA2A}"/>
          </ac:spMkLst>
        </pc:spChg>
        <pc:picChg chg="del">
          <ac:chgData name="Manolis Kiagias" userId="c3565f1950a8e34f" providerId="LiveId" clId="{69F22CF7-8F8A-4CC2-B4B5-BF7FE1032079}" dt="2021-11-26T13:25:06.454" v="1934" actId="478"/>
          <ac:picMkLst>
            <pc:docMk/>
            <pc:sldMk cId="1446808353" sldId="275"/>
            <ac:picMk id="4" creationId="{E52FE9ED-125B-4A57-95A8-7A3856CE65CD}"/>
          </ac:picMkLst>
        </pc:picChg>
        <pc:picChg chg="add del mod">
          <ac:chgData name="Manolis Kiagias" userId="c3565f1950a8e34f" providerId="LiveId" clId="{69F22CF7-8F8A-4CC2-B4B5-BF7FE1032079}" dt="2021-11-26T13:31:47.071" v="1983" actId="478"/>
          <ac:picMkLst>
            <pc:docMk/>
            <pc:sldMk cId="1446808353" sldId="275"/>
            <ac:picMk id="5" creationId="{D2E6950F-AC5C-4438-BBB5-F1EAAE90EF2A}"/>
          </ac:picMkLst>
        </pc:picChg>
        <pc:picChg chg="del">
          <ac:chgData name="Manolis Kiagias" userId="c3565f1950a8e34f" providerId="LiveId" clId="{69F22CF7-8F8A-4CC2-B4B5-BF7FE1032079}" dt="2021-11-26T13:25:50.476" v="1935" actId="478"/>
          <ac:picMkLst>
            <pc:docMk/>
            <pc:sldMk cId="1446808353" sldId="275"/>
            <ac:picMk id="7" creationId="{D32FB301-E9EB-46BF-8714-C6D4D4AC71FC}"/>
          </ac:picMkLst>
        </pc:picChg>
        <pc:picChg chg="add mod">
          <ac:chgData name="Manolis Kiagias" userId="c3565f1950a8e34f" providerId="LiveId" clId="{69F22CF7-8F8A-4CC2-B4B5-BF7FE1032079}" dt="2021-11-26T13:39:22.896" v="2295" actId="1036"/>
          <ac:picMkLst>
            <pc:docMk/>
            <pc:sldMk cId="1446808353" sldId="275"/>
            <ac:picMk id="9" creationId="{F32C95FB-19A0-40E2-9432-ABACE44B7DAC}"/>
          </ac:picMkLst>
        </pc:picChg>
      </pc:sldChg>
      <pc:sldChg chg="ord">
        <pc:chgData name="Manolis Kiagias" userId="c3565f1950a8e34f" providerId="LiveId" clId="{69F22CF7-8F8A-4CC2-B4B5-BF7FE1032079}" dt="2021-11-25T17:24:19.344" v="1265"/>
        <pc:sldMkLst>
          <pc:docMk/>
          <pc:sldMk cId="2360904334" sldId="276"/>
        </pc:sldMkLst>
      </pc:sldChg>
      <pc:sldChg chg="new del">
        <pc:chgData name="Manolis Kiagias" userId="c3565f1950a8e34f" providerId="LiveId" clId="{69F22CF7-8F8A-4CC2-B4B5-BF7FE1032079}" dt="2021-11-25T17:47:03.169" v="1684" actId="680"/>
        <pc:sldMkLst>
          <pc:docMk/>
          <pc:sldMk cId="844867641" sldId="277"/>
        </pc:sldMkLst>
      </pc:sldChg>
      <pc:sldChg chg="addSp delSp modSp add mod">
        <pc:chgData name="Manolis Kiagias" userId="c3565f1950a8e34f" providerId="LiveId" clId="{69F22CF7-8F8A-4CC2-B4B5-BF7FE1032079}" dt="2021-11-25T17:48:33.866" v="1789" actId="1076"/>
        <pc:sldMkLst>
          <pc:docMk/>
          <pc:sldMk cId="1622520792" sldId="277"/>
        </pc:sldMkLst>
        <pc:spChg chg="mod">
          <ac:chgData name="Manolis Kiagias" userId="c3565f1950a8e34f" providerId="LiveId" clId="{69F22CF7-8F8A-4CC2-B4B5-BF7FE1032079}" dt="2021-11-25T17:47:16.230" v="1714" actId="20577"/>
          <ac:spMkLst>
            <pc:docMk/>
            <pc:sldMk cId="1622520792" sldId="277"/>
            <ac:spMk id="3" creationId="{B910461D-7339-4395-80E4-8BF2B6FD96A8}"/>
          </ac:spMkLst>
        </pc:spChg>
        <pc:spChg chg="mod">
          <ac:chgData name="Manolis Kiagias" userId="c3565f1950a8e34f" providerId="LiveId" clId="{69F22CF7-8F8A-4CC2-B4B5-BF7FE1032079}" dt="2021-11-25T17:47:55.629" v="1725" actId="20577"/>
          <ac:spMkLst>
            <pc:docMk/>
            <pc:sldMk cId="1622520792" sldId="277"/>
            <ac:spMk id="6" creationId="{830C9A0A-F528-4096-8742-AA758851B937}"/>
          </ac:spMkLst>
        </pc:spChg>
        <pc:picChg chg="del">
          <ac:chgData name="Manolis Kiagias" userId="c3565f1950a8e34f" providerId="LiveId" clId="{69F22CF7-8F8A-4CC2-B4B5-BF7FE1032079}" dt="2021-11-25T17:48:11.802" v="1726" actId="478"/>
          <ac:picMkLst>
            <pc:docMk/>
            <pc:sldMk cId="1622520792" sldId="277"/>
            <ac:picMk id="4" creationId="{AEABA612-6F9A-4B57-B3E1-42C1A7E5E77C}"/>
          </ac:picMkLst>
        </pc:picChg>
        <pc:picChg chg="add mod">
          <ac:chgData name="Manolis Kiagias" userId="c3565f1950a8e34f" providerId="LiveId" clId="{69F22CF7-8F8A-4CC2-B4B5-BF7FE1032079}" dt="2021-11-25T17:48:33.866" v="1789" actId="1076"/>
          <ac:picMkLst>
            <pc:docMk/>
            <pc:sldMk cId="1622520792" sldId="277"/>
            <ac:picMk id="5" creationId="{9FF606B3-8810-4D7D-9CD9-CC39E309C286}"/>
          </ac:picMkLst>
        </pc:picChg>
      </pc:sldChg>
      <pc:sldChg chg="addSp delSp modSp add mod">
        <pc:chgData name="Manolis Kiagias" userId="c3565f1950a8e34f" providerId="LiveId" clId="{69F22CF7-8F8A-4CC2-B4B5-BF7FE1032079}" dt="2021-11-25T17:55:01.113" v="1898" actId="1076"/>
        <pc:sldMkLst>
          <pc:docMk/>
          <pc:sldMk cId="2593133398" sldId="278"/>
        </pc:sldMkLst>
        <pc:spChg chg="mod">
          <ac:chgData name="Manolis Kiagias" userId="c3565f1950a8e34f" providerId="LiveId" clId="{69F22CF7-8F8A-4CC2-B4B5-BF7FE1032079}" dt="2021-11-25T17:53:42.987" v="1800" actId="20577"/>
          <ac:spMkLst>
            <pc:docMk/>
            <pc:sldMk cId="2593133398" sldId="278"/>
            <ac:spMk id="3" creationId="{B910461D-7339-4395-80E4-8BF2B6FD96A8}"/>
          </ac:spMkLst>
        </pc:spChg>
        <pc:spChg chg="mod">
          <ac:chgData name="Manolis Kiagias" userId="c3565f1950a8e34f" providerId="LiveId" clId="{69F22CF7-8F8A-4CC2-B4B5-BF7FE1032079}" dt="2021-11-25T17:54:14.659" v="1876" actId="20577"/>
          <ac:spMkLst>
            <pc:docMk/>
            <pc:sldMk cId="2593133398" sldId="278"/>
            <ac:spMk id="6" creationId="{830C9A0A-F528-4096-8742-AA758851B937}"/>
          </ac:spMkLst>
        </pc:spChg>
        <pc:picChg chg="del">
          <ac:chgData name="Manolis Kiagias" userId="c3565f1950a8e34f" providerId="LiveId" clId="{69F22CF7-8F8A-4CC2-B4B5-BF7FE1032079}" dt="2021-11-25T17:53:45.678" v="1801" actId="478"/>
          <ac:picMkLst>
            <pc:docMk/>
            <pc:sldMk cId="2593133398" sldId="278"/>
            <ac:picMk id="4" creationId="{AEABA612-6F9A-4B57-B3E1-42C1A7E5E77C}"/>
          </ac:picMkLst>
        </pc:picChg>
        <pc:picChg chg="add del mod">
          <ac:chgData name="Manolis Kiagias" userId="c3565f1950a8e34f" providerId="LiveId" clId="{69F22CF7-8F8A-4CC2-B4B5-BF7FE1032079}" dt="2021-11-25T17:54:46.231" v="1878" actId="478"/>
          <ac:picMkLst>
            <pc:docMk/>
            <pc:sldMk cId="2593133398" sldId="278"/>
            <ac:picMk id="5" creationId="{A3E932BB-7528-446B-9503-3EB7D8D09C59}"/>
          </ac:picMkLst>
        </pc:picChg>
        <pc:picChg chg="add mod">
          <ac:chgData name="Manolis Kiagias" userId="c3565f1950a8e34f" providerId="LiveId" clId="{69F22CF7-8F8A-4CC2-B4B5-BF7FE1032079}" dt="2021-11-25T17:55:01.113" v="1898" actId="1076"/>
          <ac:picMkLst>
            <pc:docMk/>
            <pc:sldMk cId="2593133398" sldId="278"/>
            <ac:picMk id="8" creationId="{2AC7688B-5EAB-4B84-8F21-E82CF9A9D358}"/>
          </ac:picMkLst>
        </pc:picChg>
      </pc:sldChg>
      <pc:sldChg chg="add">
        <pc:chgData name="Manolis Kiagias" userId="c3565f1950a8e34f" providerId="LiveId" clId="{69F22CF7-8F8A-4CC2-B4B5-BF7FE1032079}" dt="2021-11-26T13:24:46.159" v="1906" actId="2890"/>
        <pc:sldMkLst>
          <pc:docMk/>
          <pc:sldMk cId="105232071" sldId="279"/>
        </pc:sldMkLst>
      </pc:sldChg>
      <pc:sldChg chg="addSp delSp modSp add mod">
        <pc:chgData name="Manolis Kiagias" userId="c3565f1950a8e34f" providerId="LiveId" clId="{69F22CF7-8F8A-4CC2-B4B5-BF7FE1032079}" dt="2021-12-03T19:00:57.766" v="2670" actId="20577"/>
        <pc:sldMkLst>
          <pc:docMk/>
          <pc:sldMk cId="3485265575" sldId="280"/>
        </pc:sldMkLst>
        <pc:spChg chg="mod">
          <ac:chgData name="Manolis Kiagias" userId="c3565f1950a8e34f" providerId="LiveId" clId="{69F22CF7-8F8A-4CC2-B4B5-BF7FE1032079}" dt="2021-12-03T18:36:10.640" v="2562" actId="20577"/>
          <ac:spMkLst>
            <pc:docMk/>
            <pc:sldMk cId="3485265575" sldId="280"/>
            <ac:spMk id="3" creationId="{B910461D-7339-4395-80E4-8BF2B6FD96A8}"/>
          </ac:spMkLst>
        </pc:spChg>
        <pc:spChg chg="mod">
          <ac:chgData name="Manolis Kiagias" userId="c3565f1950a8e34f" providerId="LiveId" clId="{69F22CF7-8F8A-4CC2-B4B5-BF7FE1032079}" dt="2021-12-03T19:00:57.766" v="2670" actId="20577"/>
          <ac:spMkLst>
            <pc:docMk/>
            <pc:sldMk cId="3485265575" sldId="280"/>
            <ac:spMk id="6" creationId="{830C9A0A-F528-4096-8742-AA758851B937}"/>
          </ac:spMkLst>
        </pc:spChg>
        <pc:spChg chg="add mod ord">
          <ac:chgData name="Manolis Kiagias" userId="c3565f1950a8e34f" providerId="LiveId" clId="{69F22CF7-8F8A-4CC2-B4B5-BF7FE1032079}" dt="2021-12-03T18:42:01.224" v="2592" actId="167"/>
          <ac:spMkLst>
            <pc:docMk/>
            <pc:sldMk cId="3485265575" sldId="280"/>
            <ac:spMk id="7" creationId="{6062F37C-D8B2-4743-9233-FAD8B13B989F}"/>
          </ac:spMkLst>
        </pc:spChg>
        <pc:spChg chg="add del mod">
          <ac:chgData name="Manolis Kiagias" userId="c3565f1950a8e34f" providerId="LiveId" clId="{69F22CF7-8F8A-4CC2-B4B5-BF7FE1032079}" dt="2021-12-03T18:41:59.304" v="2590" actId="767"/>
          <ac:spMkLst>
            <pc:docMk/>
            <pc:sldMk cId="3485265575" sldId="280"/>
            <ac:spMk id="8" creationId="{BD80F955-5AFE-4B4F-AD60-7E1AD46EAA43}"/>
          </ac:spMkLst>
        </pc:spChg>
        <pc:spChg chg="add mod">
          <ac:chgData name="Manolis Kiagias" userId="c3565f1950a8e34f" providerId="LiveId" clId="{69F22CF7-8F8A-4CC2-B4B5-BF7FE1032079}" dt="2021-12-03T18:42:28.565" v="2597" actId="1076"/>
          <ac:spMkLst>
            <pc:docMk/>
            <pc:sldMk cId="3485265575" sldId="280"/>
            <ac:spMk id="9" creationId="{4F3255B9-4F1F-4BEF-9219-A85C02A56785}"/>
          </ac:spMkLst>
        </pc:spChg>
        <pc:spChg chg="add mod">
          <ac:chgData name="Manolis Kiagias" userId="c3565f1950a8e34f" providerId="LiveId" clId="{69F22CF7-8F8A-4CC2-B4B5-BF7FE1032079}" dt="2021-12-03T18:42:43.479" v="2599" actId="1076"/>
          <ac:spMkLst>
            <pc:docMk/>
            <pc:sldMk cId="3485265575" sldId="280"/>
            <ac:spMk id="11" creationId="{2D0C843A-B783-45BA-B073-B52EC70DB12E}"/>
          </ac:spMkLst>
        </pc:spChg>
        <pc:spChg chg="add mod">
          <ac:chgData name="Manolis Kiagias" userId="c3565f1950a8e34f" providerId="LiveId" clId="{69F22CF7-8F8A-4CC2-B4B5-BF7FE1032079}" dt="2021-12-03T18:42:58.747" v="2602" actId="20577"/>
          <ac:spMkLst>
            <pc:docMk/>
            <pc:sldMk cId="3485265575" sldId="280"/>
            <ac:spMk id="12" creationId="{CDE0141E-DB39-4D41-BDD6-EFD587C12E63}"/>
          </ac:spMkLst>
        </pc:spChg>
        <pc:spChg chg="add mod">
          <ac:chgData name="Manolis Kiagias" userId="c3565f1950a8e34f" providerId="LiveId" clId="{69F22CF7-8F8A-4CC2-B4B5-BF7FE1032079}" dt="2021-12-03T18:43:08.901" v="2604" actId="1076"/>
          <ac:spMkLst>
            <pc:docMk/>
            <pc:sldMk cId="3485265575" sldId="280"/>
            <ac:spMk id="13" creationId="{914BC60A-39E3-49A2-B80C-CF9752110502}"/>
          </ac:spMkLst>
        </pc:spChg>
        <pc:spChg chg="add mod">
          <ac:chgData name="Manolis Kiagias" userId="c3565f1950a8e34f" providerId="LiveId" clId="{69F22CF7-8F8A-4CC2-B4B5-BF7FE1032079}" dt="2021-12-03T18:43:17.853" v="2608" actId="20577"/>
          <ac:spMkLst>
            <pc:docMk/>
            <pc:sldMk cId="3485265575" sldId="280"/>
            <ac:spMk id="14" creationId="{530A2EE8-38ED-4D9B-A3F7-E4DF42187B4F}"/>
          </ac:spMkLst>
        </pc:spChg>
        <pc:spChg chg="add del mod">
          <ac:chgData name="Manolis Kiagias" userId="c3565f1950a8e34f" providerId="LiveId" clId="{69F22CF7-8F8A-4CC2-B4B5-BF7FE1032079}" dt="2021-12-03T18:43:28.843" v="2610"/>
          <ac:spMkLst>
            <pc:docMk/>
            <pc:sldMk cId="3485265575" sldId="280"/>
            <ac:spMk id="15" creationId="{36D9B85A-E316-4B99-B04C-EE53FC957F3A}"/>
          </ac:spMkLst>
        </pc:spChg>
        <pc:spChg chg="add mod">
          <ac:chgData name="Manolis Kiagias" userId="c3565f1950a8e34f" providerId="LiveId" clId="{69F22CF7-8F8A-4CC2-B4B5-BF7FE1032079}" dt="2021-12-03T18:43:41.999" v="2612" actId="1076"/>
          <ac:spMkLst>
            <pc:docMk/>
            <pc:sldMk cId="3485265575" sldId="280"/>
            <ac:spMk id="16" creationId="{7E5667BB-255F-4D56-A1EF-41825BBB4BF6}"/>
          </ac:spMkLst>
        </pc:spChg>
        <pc:spChg chg="add mod">
          <ac:chgData name="Manolis Kiagias" userId="c3565f1950a8e34f" providerId="LiveId" clId="{69F22CF7-8F8A-4CC2-B4B5-BF7FE1032079}" dt="2021-12-03T18:44:16.855" v="2622" actId="20577"/>
          <ac:spMkLst>
            <pc:docMk/>
            <pc:sldMk cId="3485265575" sldId="280"/>
            <ac:spMk id="17" creationId="{FEAB98F1-DF3C-480A-B468-6F10386B7750}"/>
          </ac:spMkLst>
        </pc:spChg>
        <pc:spChg chg="add mod">
          <ac:chgData name="Manolis Kiagias" userId="c3565f1950a8e34f" providerId="LiveId" clId="{69F22CF7-8F8A-4CC2-B4B5-BF7FE1032079}" dt="2021-12-03T18:44:28.808" v="2624" actId="20577"/>
          <ac:spMkLst>
            <pc:docMk/>
            <pc:sldMk cId="3485265575" sldId="280"/>
            <ac:spMk id="18" creationId="{05491DBF-88C2-48C0-AA98-ED0E98C39CE8}"/>
          </ac:spMkLst>
        </pc:spChg>
        <pc:spChg chg="add mod">
          <ac:chgData name="Manolis Kiagias" userId="c3565f1950a8e34f" providerId="LiveId" clId="{69F22CF7-8F8A-4CC2-B4B5-BF7FE1032079}" dt="2021-12-03T18:44:34.893" v="2626" actId="20577"/>
          <ac:spMkLst>
            <pc:docMk/>
            <pc:sldMk cId="3485265575" sldId="280"/>
            <ac:spMk id="19" creationId="{5996DE5B-56EC-4CBC-93B7-D1AD8B5FE6D8}"/>
          </ac:spMkLst>
        </pc:spChg>
        <pc:spChg chg="add mod">
          <ac:chgData name="Manolis Kiagias" userId="c3565f1950a8e34f" providerId="LiveId" clId="{69F22CF7-8F8A-4CC2-B4B5-BF7FE1032079}" dt="2021-12-03T18:44:38.464" v="2627" actId="20577"/>
          <ac:spMkLst>
            <pc:docMk/>
            <pc:sldMk cId="3485265575" sldId="280"/>
            <ac:spMk id="20" creationId="{77278D7E-BB3E-4883-A63C-445D5E9E9DF9}"/>
          </ac:spMkLst>
        </pc:spChg>
        <pc:spChg chg="add mod">
          <ac:chgData name="Manolis Kiagias" userId="c3565f1950a8e34f" providerId="LiveId" clId="{69F22CF7-8F8A-4CC2-B4B5-BF7FE1032079}" dt="2021-12-03T18:45:13.125" v="2629" actId="1076"/>
          <ac:spMkLst>
            <pc:docMk/>
            <pc:sldMk cId="3485265575" sldId="280"/>
            <ac:spMk id="21" creationId="{E52D93EF-1D1A-4747-BC2A-8FD4F975D9CA}"/>
          </ac:spMkLst>
        </pc:spChg>
        <pc:spChg chg="add mod">
          <ac:chgData name="Manolis Kiagias" userId="c3565f1950a8e34f" providerId="LiveId" clId="{69F22CF7-8F8A-4CC2-B4B5-BF7FE1032079}" dt="2021-12-03T18:45:13.125" v="2629" actId="1076"/>
          <ac:spMkLst>
            <pc:docMk/>
            <pc:sldMk cId="3485265575" sldId="280"/>
            <ac:spMk id="22" creationId="{CDF0941A-7E78-4F7F-AA06-8D02C01B9F6D}"/>
          </ac:spMkLst>
        </pc:spChg>
        <pc:spChg chg="add mod">
          <ac:chgData name="Manolis Kiagias" userId="c3565f1950a8e34f" providerId="LiveId" clId="{69F22CF7-8F8A-4CC2-B4B5-BF7FE1032079}" dt="2021-12-03T18:45:13.125" v="2629" actId="1076"/>
          <ac:spMkLst>
            <pc:docMk/>
            <pc:sldMk cId="3485265575" sldId="280"/>
            <ac:spMk id="23" creationId="{C7BF4D66-998B-45C6-9522-31E7EE81AC6E}"/>
          </ac:spMkLst>
        </pc:spChg>
        <pc:spChg chg="add mod">
          <ac:chgData name="Manolis Kiagias" userId="c3565f1950a8e34f" providerId="LiveId" clId="{69F22CF7-8F8A-4CC2-B4B5-BF7FE1032079}" dt="2021-12-03T18:45:13.125" v="2629" actId="1076"/>
          <ac:spMkLst>
            <pc:docMk/>
            <pc:sldMk cId="3485265575" sldId="280"/>
            <ac:spMk id="24" creationId="{69955DBE-6B96-47B0-91A0-20119388070B}"/>
          </ac:spMkLst>
        </pc:spChg>
        <pc:picChg chg="add mod">
          <ac:chgData name="Manolis Kiagias" userId="c3565f1950a8e34f" providerId="LiveId" clId="{69F22CF7-8F8A-4CC2-B4B5-BF7FE1032079}" dt="2021-12-03T18:38:13.301" v="2572" actId="1076"/>
          <ac:picMkLst>
            <pc:docMk/>
            <pc:sldMk cId="3485265575" sldId="280"/>
            <ac:picMk id="4" creationId="{B20D3C17-3FE8-4BD6-8D25-885D73E898A2}"/>
          </ac:picMkLst>
        </pc:picChg>
        <pc:picChg chg="del">
          <ac:chgData name="Manolis Kiagias" userId="c3565f1950a8e34f" providerId="LiveId" clId="{69F22CF7-8F8A-4CC2-B4B5-BF7FE1032079}" dt="2021-12-03T18:37:40.607" v="2568" actId="478"/>
          <ac:picMkLst>
            <pc:docMk/>
            <pc:sldMk cId="3485265575" sldId="280"/>
            <ac:picMk id="5" creationId="{9FF606B3-8810-4D7D-9CD9-CC39E309C286}"/>
          </ac:picMkLst>
        </pc:picChg>
        <pc:picChg chg="add mod">
          <ac:chgData name="Manolis Kiagias" userId="c3565f1950a8e34f" providerId="LiveId" clId="{69F22CF7-8F8A-4CC2-B4B5-BF7FE1032079}" dt="2021-12-03T18:39:56.349" v="2583" actId="1076"/>
          <ac:picMkLst>
            <pc:docMk/>
            <pc:sldMk cId="3485265575" sldId="280"/>
            <ac:picMk id="1026" creationId="{0E743DE4-5280-484E-9FEF-77154486BDE0}"/>
          </ac:picMkLst>
        </pc:picChg>
      </pc:sldChg>
      <pc:sldChg chg="addSp delSp modSp add mod modAnim">
        <pc:chgData name="Manolis Kiagias" userId="c3565f1950a8e34f" providerId="LiveId" clId="{69F22CF7-8F8A-4CC2-B4B5-BF7FE1032079}" dt="2021-12-04T05:03:09.137" v="2869" actId="1036"/>
        <pc:sldMkLst>
          <pc:docMk/>
          <pc:sldMk cId="1071675588" sldId="281"/>
        </pc:sldMkLst>
        <pc:spChg chg="mod">
          <ac:chgData name="Manolis Kiagias" userId="c3565f1950a8e34f" providerId="LiveId" clId="{69F22CF7-8F8A-4CC2-B4B5-BF7FE1032079}" dt="2021-12-04T05:00:01.118" v="2854" actId="20577"/>
          <ac:spMkLst>
            <pc:docMk/>
            <pc:sldMk cId="1071675588" sldId="281"/>
            <ac:spMk id="3" creationId="{B910461D-7339-4395-80E4-8BF2B6FD96A8}"/>
          </ac:spMkLst>
        </pc:spChg>
        <pc:spChg chg="mod">
          <ac:chgData name="Manolis Kiagias" userId="c3565f1950a8e34f" providerId="LiveId" clId="{69F22CF7-8F8A-4CC2-B4B5-BF7FE1032079}" dt="2021-12-03T19:29:04.556" v="2789" actId="20577"/>
          <ac:spMkLst>
            <pc:docMk/>
            <pc:sldMk cId="1071675588" sldId="281"/>
            <ac:spMk id="6" creationId="{830C9A0A-F528-4096-8742-AA758851B937}"/>
          </ac:spMkLst>
        </pc:spChg>
        <pc:spChg chg="del">
          <ac:chgData name="Manolis Kiagias" userId="c3565f1950a8e34f" providerId="LiveId" clId="{69F22CF7-8F8A-4CC2-B4B5-BF7FE1032079}" dt="2021-12-03T19:25:24.467" v="2702" actId="478"/>
          <ac:spMkLst>
            <pc:docMk/>
            <pc:sldMk cId="1071675588" sldId="281"/>
            <ac:spMk id="7" creationId="{6062F37C-D8B2-4743-9233-FAD8B13B989F}"/>
          </ac:spMkLst>
        </pc:spChg>
        <pc:spChg chg="del">
          <ac:chgData name="Manolis Kiagias" userId="c3565f1950a8e34f" providerId="LiveId" clId="{69F22CF7-8F8A-4CC2-B4B5-BF7FE1032079}" dt="2021-12-03T19:25:28.326" v="2703" actId="478"/>
          <ac:spMkLst>
            <pc:docMk/>
            <pc:sldMk cId="1071675588" sldId="281"/>
            <ac:spMk id="9" creationId="{4F3255B9-4F1F-4BEF-9219-A85C02A56785}"/>
          </ac:spMkLst>
        </pc:spChg>
        <pc:spChg chg="del">
          <ac:chgData name="Manolis Kiagias" userId="c3565f1950a8e34f" providerId="LiveId" clId="{69F22CF7-8F8A-4CC2-B4B5-BF7FE1032079}" dt="2021-12-03T19:25:28.326" v="2703" actId="478"/>
          <ac:spMkLst>
            <pc:docMk/>
            <pc:sldMk cId="1071675588" sldId="281"/>
            <ac:spMk id="11" creationId="{2D0C843A-B783-45BA-B073-B52EC70DB12E}"/>
          </ac:spMkLst>
        </pc:spChg>
        <pc:spChg chg="del">
          <ac:chgData name="Manolis Kiagias" userId="c3565f1950a8e34f" providerId="LiveId" clId="{69F22CF7-8F8A-4CC2-B4B5-BF7FE1032079}" dt="2021-12-03T19:25:28.326" v="2703" actId="478"/>
          <ac:spMkLst>
            <pc:docMk/>
            <pc:sldMk cId="1071675588" sldId="281"/>
            <ac:spMk id="12" creationId="{CDE0141E-DB39-4D41-BDD6-EFD587C12E63}"/>
          </ac:spMkLst>
        </pc:spChg>
        <pc:spChg chg="del">
          <ac:chgData name="Manolis Kiagias" userId="c3565f1950a8e34f" providerId="LiveId" clId="{69F22CF7-8F8A-4CC2-B4B5-BF7FE1032079}" dt="2021-12-03T19:25:28.326" v="2703" actId="478"/>
          <ac:spMkLst>
            <pc:docMk/>
            <pc:sldMk cId="1071675588" sldId="281"/>
            <ac:spMk id="13" creationId="{914BC60A-39E3-49A2-B80C-CF9752110502}"/>
          </ac:spMkLst>
        </pc:spChg>
        <pc:spChg chg="del">
          <ac:chgData name="Manolis Kiagias" userId="c3565f1950a8e34f" providerId="LiveId" clId="{69F22CF7-8F8A-4CC2-B4B5-BF7FE1032079}" dt="2021-12-03T19:25:28.326" v="2703" actId="478"/>
          <ac:spMkLst>
            <pc:docMk/>
            <pc:sldMk cId="1071675588" sldId="281"/>
            <ac:spMk id="14" creationId="{530A2EE8-38ED-4D9B-A3F7-E4DF42187B4F}"/>
          </ac:spMkLst>
        </pc:spChg>
        <pc:spChg chg="del">
          <ac:chgData name="Manolis Kiagias" userId="c3565f1950a8e34f" providerId="LiveId" clId="{69F22CF7-8F8A-4CC2-B4B5-BF7FE1032079}" dt="2021-12-03T19:25:28.326" v="2703" actId="478"/>
          <ac:spMkLst>
            <pc:docMk/>
            <pc:sldMk cId="1071675588" sldId="281"/>
            <ac:spMk id="16" creationId="{7E5667BB-255F-4D56-A1EF-41825BBB4BF6}"/>
          </ac:spMkLst>
        </pc:spChg>
        <pc:spChg chg="del">
          <ac:chgData name="Manolis Kiagias" userId="c3565f1950a8e34f" providerId="LiveId" clId="{69F22CF7-8F8A-4CC2-B4B5-BF7FE1032079}" dt="2021-12-03T19:26:12.645" v="2704" actId="478"/>
          <ac:spMkLst>
            <pc:docMk/>
            <pc:sldMk cId="1071675588" sldId="281"/>
            <ac:spMk id="17" creationId="{FEAB98F1-DF3C-480A-B468-6F10386B7750}"/>
          </ac:spMkLst>
        </pc:spChg>
        <pc:spChg chg="del">
          <ac:chgData name="Manolis Kiagias" userId="c3565f1950a8e34f" providerId="LiveId" clId="{69F22CF7-8F8A-4CC2-B4B5-BF7FE1032079}" dt="2021-12-03T19:25:28.326" v="2703" actId="478"/>
          <ac:spMkLst>
            <pc:docMk/>
            <pc:sldMk cId="1071675588" sldId="281"/>
            <ac:spMk id="18" creationId="{05491DBF-88C2-48C0-AA98-ED0E98C39CE8}"/>
          </ac:spMkLst>
        </pc:spChg>
        <pc:spChg chg="del">
          <ac:chgData name="Manolis Kiagias" userId="c3565f1950a8e34f" providerId="LiveId" clId="{69F22CF7-8F8A-4CC2-B4B5-BF7FE1032079}" dt="2021-12-03T19:25:28.326" v="2703" actId="478"/>
          <ac:spMkLst>
            <pc:docMk/>
            <pc:sldMk cId="1071675588" sldId="281"/>
            <ac:spMk id="19" creationId="{5996DE5B-56EC-4CBC-93B7-D1AD8B5FE6D8}"/>
          </ac:spMkLst>
        </pc:spChg>
        <pc:spChg chg="del">
          <ac:chgData name="Manolis Kiagias" userId="c3565f1950a8e34f" providerId="LiveId" clId="{69F22CF7-8F8A-4CC2-B4B5-BF7FE1032079}" dt="2021-12-03T19:25:28.326" v="2703" actId="478"/>
          <ac:spMkLst>
            <pc:docMk/>
            <pc:sldMk cId="1071675588" sldId="281"/>
            <ac:spMk id="20" creationId="{77278D7E-BB3E-4883-A63C-445D5E9E9DF9}"/>
          </ac:spMkLst>
        </pc:spChg>
        <pc:spChg chg="del">
          <ac:chgData name="Manolis Kiagias" userId="c3565f1950a8e34f" providerId="LiveId" clId="{69F22CF7-8F8A-4CC2-B4B5-BF7FE1032079}" dt="2021-12-03T19:26:12.645" v="2704" actId="478"/>
          <ac:spMkLst>
            <pc:docMk/>
            <pc:sldMk cId="1071675588" sldId="281"/>
            <ac:spMk id="21" creationId="{E52D93EF-1D1A-4747-BC2A-8FD4F975D9CA}"/>
          </ac:spMkLst>
        </pc:spChg>
        <pc:spChg chg="del">
          <ac:chgData name="Manolis Kiagias" userId="c3565f1950a8e34f" providerId="LiveId" clId="{69F22CF7-8F8A-4CC2-B4B5-BF7FE1032079}" dt="2021-12-03T19:25:28.326" v="2703" actId="478"/>
          <ac:spMkLst>
            <pc:docMk/>
            <pc:sldMk cId="1071675588" sldId="281"/>
            <ac:spMk id="22" creationId="{CDF0941A-7E78-4F7F-AA06-8D02C01B9F6D}"/>
          </ac:spMkLst>
        </pc:spChg>
        <pc:spChg chg="del">
          <ac:chgData name="Manolis Kiagias" userId="c3565f1950a8e34f" providerId="LiveId" clId="{69F22CF7-8F8A-4CC2-B4B5-BF7FE1032079}" dt="2021-12-03T19:25:28.326" v="2703" actId="478"/>
          <ac:spMkLst>
            <pc:docMk/>
            <pc:sldMk cId="1071675588" sldId="281"/>
            <ac:spMk id="23" creationId="{C7BF4D66-998B-45C6-9522-31E7EE81AC6E}"/>
          </ac:spMkLst>
        </pc:spChg>
        <pc:spChg chg="del">
          <ac:chgData name="Manolis Kiagias" userId="c3565f1950a8e34f" providerId="LiveId" clId="{69F22CF7-8F8A-4CC2-B4B5-BF7FE1032079}" dt="2021-12-03T19:25:28.326" v="2703" actId="478"/>
          <ac:spMkLst>
            <pc:docMk/>
            <pc:sldMk cId="1071675588" sldId="281"/>
            <ac:spMk id="24" creationId="{69955DBE-6B96-47B0-91A0-20119388070B}"/>
          </ac:spMkLst>
        </pc:spChg>
        <pc:spChg chg="add del mod">
          <ac:chgData name="Manolis Kiagias" userId="c3565f1950a8e34f" providerId="LiveId" clId="{69F22CF7-8F8A-4CC2-B4B5-BF7FE1032079}" dt="2021-12-04T04:55:01.001" v="2792" actId="478"/>
          <ac:spMkLst>
            <pc:docMk/>
            <pc:sldMk cId="1071675588" sldId="281"/>
            <ac:spMk id="25" creationId="{CF8658B7-60AC-47E5-B47E-C8D92199F552}"/>
          </ac:spMkLst>
        </pc:spChg>
        <pc:picChg chg="add mod">
          <ac:chgData name="Manolis Kiagias" userId="c3565f1950a8e34f" providerId="LiveId" clId="{69F22CF7-8F8A-4CC2-B4B5-BF7FE1032079}" dt="2021-12-04T05:03:09.137" v="2869" actId="1036"/>
          <ac:picMkLst>
            <pc:docMk/>
            <pc:sldMk cId="1071675588" sldId="281"/>
            <ac:picMk id="2" creationId="{4B5E1215-933E-494E-92D6-0A65A3B8CAE4}"/>
          </ac:picMkLst>
        </pc:picChg>
        <pc:picChg chg="del">
          <ac:chgData name="Manolis Kiagias" userId="c3565f1950a8e34f" providerId="LiveId" clId="{69F22CF7-8F8A-4CC2-B4B5-BF7FE1032079}" dt="2021-12-03T19:25:22.584" v="2701" actId="478"/>
          <ac:picMkLst>
            <pc:docMk/>
            <pc:sldMk cId="1071675588" sldId="281"/>
            <ac:picMk id="4" creationId="{B20D3C17-3FE8-4BD6-8D25-885D73E898A2}"/>
          </ac:picMkLst>
        </pc:picChg>
        <pc:picChg chg="add del mod">
          <ac:chgData name="Manolis Kiagias" userId="c3565f1950a8e34f" providerId="LiveId" clId="{69F22CF7-8F8A-4CC2-B4B5-BF7FE1032079}" dt="2021-12-04T04:54:48.167" v="2790" actId="478"/>
          <ac:picMkLst>
            <pc:docMk/>
            <pc:sldMk cId="1071675588" sldId="281"/>
            <ac:picMk id="5" creationId="{C9F6C075-ED11-463F-AE4F-2873212F6E69}"/>
          </ac:picMkLst>
        </pc:picChg>
        <pc:picChg chg="del">
          <ac:chgData name="Manolis Kiagias" userId="c3565f1950a8e34f" providerId="LiveId" clId="{69F22CF7-8F8A-4CC2-B4B5-BF7FE1032079}" dt="2021-12-03T19:25:22.584" v="2701" actId="478"/>
          <ac:picMkLst>
            <pc:docMk/>
            <pc:sldMk cId="1071675588" sldId="281"/>
            <ac:picMk id="1026" creationId="{0E743DE4-5280-484E-9FEF-77154486BDE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CFA7F2F-DDBB-4134-93DC-6DFE6197605E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2975760" cy="456839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1">
            <a:no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 sz="1400"/>
            </a:pPr>
            <a:endParaRPr lang="el-GR" sz="1400" b="0" i="0" u="none" strike="noStrike" cap="none" baseline="0">
              <a:ln>
                <a:noFill/>
              </a:ln>
              <a:solidFill>
                <a:srgbClr val="FFFFFF"/>
              </a:solidFill>
              <a:latin typeface="Arial" pitchFamily="2"/>
              <a:ea typeface="Arial" pitchFamily="2"/>
              <a:cs typeface="Arial" pitchFamily="2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B16029D-730E-4E1B-9599-5F4B29280A91}"/>
              </a:ext>
            </a:extLst>
          </p:cNvPr>
          <p:cNvSpPr txBox="1">
            <a:spLocks noGrp="1"/>
          </p:cNvSpPr>
          <p:nvPr>
            <p:ph type="dt" sz="quarter" idx="1"/>
          </p:nvPr>
        </p:nvSpPr>
        <p:spPr>
          <a:xfrm>
            <a:off x="3881880" y="0"/>
            <a:ext cx="2975760" cy="456839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1">
            <a:noAutofit/>
          </a:bodyPr>
          <a:lstStyle/>
          <a:p>
            <a:pPr marL="0" marR="0" lvl="0" indent="0" algn="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 sz="1400"/>
            </a:pPr>
            <a:endParaRPr lang="el-GR" sz="1400" b="0" i="0" u="none" strike="noStrike" cap="none" baseline="0">
              <a:ln>
                <a:noFill/>
              </a:ln>
              <a:solidFill>
                <a:srgbClr val="FFFFFF"/>
              </a:solidFill>
              <a:latin typeface="Arial" pitchFamily="2"/>
              <a:ea typeface="Arial" pitchFamily="2"/>
              <a:cs typeface="Arial" pitchFamily="2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31D6FD-F9B8-480F-9FCF-255FA1B9ECD4}"/>
              </a:ext>
            </a:extLst>
          </p:cNvPr>
          <p:cNvSpPr txBox="1">
            <a:spLocks noGrp="1"/>
          </p:cNvSpPr>
          <p:nvPr>
            <p:ph type="ftr" sz="quarter" idx="2"/>
          </p:nvPr>
        </p:nvSpPr>
        <p:spPr>
          <a:xfrm>
            <a:off x="0" y="8686800"/>
            <a:ext cx="2975760" cy="456839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b" anchorCtr="0" compatLnSpc="1">
            <a:no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 sz="1400"/>
            </a:pPr>
            <a:endParaRPr lang="el-GR" sz="1400" b="0" i="0" u="none" strike="noStrike" cap="none" baseline="0">
              <a:ln>
                <a:noFill/>
              </a:ln>
              <a:solidFill>
                <a:srgbClr val="FFFFFF"/>
              </a:solidFill>
              <a:latin typeface="Arial" pitchFamily="2"/>
              <a:ea typeface="Arial" pitchFamily="2"/>
              <a:cs typeface="Arial" pitchFamily="2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53FB7A-4BF5-43BD-A0B0-A02FF3CD3654}"/>
              </a:ext>
            </a:extLst>
          </p:cNvPr>
          <p:cNvSpPr txBox="1">
            <a:spLocks noGrp="1"/>
          </p:cNvSpPr>
          <p:nvPr>
            <p:ph type="sldNum" sz="quarter" idx="3"/>
          </p:nvPr>
        </p:nvSpPr>
        <p:spPr>
          <a:xfrm>
            <a:off x="3881880" y="8686800"/>
            <a:ext cx="2975760" cy="456839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b" anchorCtr="0" compatLnSpc="1">
            <a:noAutofit/>
          </a:bodyPr>
          <a:lstStyle/>
          <a:p>
            <a:pPr marL="0" marR="0" lvl="0" indent="0" algn="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 sz="1400"/>
            </a:pPr>
            <a:fld id="{F44E58BE-2E89-4D07-92A1-3AD1800EF46D}" type="slidenum">
              <a:t>‹#›</a:t>
            </a:fld>
            <a:endParaRPr lang="el-GR" sz="1400" b="0" i="0" u="none" strike="noStrike" cap="none" baseline="0">
              <a:ln>
                <a:noFill/>
              </a:ln>
              <a:solidFill>
                <a:srgbClr val="FFFFFF"/>
              </a:solidFill>
              <a:latin typeface="Arial" pitchFamily="2"/>
              <a:ea typeface="Arial" pitchFamily="2"/>
              <a:cs typeface="Arial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0801825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4C02539-E819-4FD1-BF9F-97B318F851A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0" y="694800"/>
            <a:ext cx="360" cy="360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808E73B-1791-401C-8160-A743E57D0D92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685799" y="4343400"/>
            <a:ext cx="5486040" cy="411444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compatLnSpc="1"/>
          <a:lstStyle/>
          <a:p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1453208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marR="0" indent="0" algn="l" rtl="0" hangingPunct="1">
      <a:lnSpc>
        <a:spcPct val="100000"/>
      </a:lnSpc>
      <a:spcBef>
        <a:spcPts val="448"/>
      </a:spcBef>
      <a:spcAft>
        <a:spcPts val="0"/>
      </a:spcAft>
      <a:tabLst>
        <a:tab pos="0" algn="l"/>
        <a:tab pos="914400" algn="l"/>
        <a:tab pos="1828800" algn="l"/>
        <a:tab pos="2743199" algn="l"/>
        <a:tab pos="3657600" algn="l"/>
        <a:tab pos="4572000" algn="l"/>
        <a:tab pos="5486399" algn="l"/>
        <a:tab pos="6400799" algn="l"/>
        <a:tab pos="7315200" algn="l"/>
        <a:tab pos="8229600" algn="l"/>
        <a:tab pos="9144000" algn="l"/>
        <a:tab pos="10058400" algn="l"/>
      </a:tabLst>
      <a:defRPr lang="el-GR" sz="1200" b="0" i="0" u="none" strike="noStrike" cap="none" baseline="0">
        <a:ln>
          <a:noFill/>
        </a:ln>
        <a:solidFill>
          <a:srgbClr val="000000"/>
        </a:solidFill>
        <a:latin typeface="Arial" pitchFamily="2"/>
        <a:cs typeface="Arial" pitchFamily="2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621490C-725C-4D45-84F7-F33D33030C5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44588" y="695325"/>
            <a:ext cx="4568825" cy="3427413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9EC5842-4803-4BD9-ABB8-C3CB1D6E7EF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l-GR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F68D034-FB09-482D-A16D-12183D75E44A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0" y="695325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E58456B-F42B-40E1-BF69-C6A72BBD8FD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7773565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F68D034-FB09-482D-A16D-12183D75E44A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0" y="695325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E58456B-F42B-40E1-BF69-C6A72BBD8FD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3819810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5FBAE86-DB6B-4638-BCB1-10C231AE8699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0" y="695325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FBBA774-6EFB-4866-8B41-61DC7E6545E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l-GR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F68D034-FB09-482D-A16D-12183D75E44A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0" y="695325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E58456B-F42B-40E1-BF69-C6A72BBD8FD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6052066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F68D034-FB09-482D-A16D-12183D75E44A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0" y="695325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E58456B-F42B-40E1-BF69-C6A72BBD8FD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849353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F68D034-FB09-482D-A16D-12183D75E44A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0" y="695325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E58456B-F42B-40E1-BF69-C6A72BBD8FD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6806873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F68D034-FB09-482D-A16D-12183D75E44A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0" y="695325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E58456B-F42B-40E1-BF69-C6A72BBD8FD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9687595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F68D034-FB09-482D-A16D-12183D75E44A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0" y="695325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E58456B-F42B-40E1-BF69-C6A72BBD8FD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5083529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0" y="695325"/>
            <a:ext cx="0" cy="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l-GR" dirty="0"/>
              <a:t>Αν και στο </a:t>
            </a:r>
            <a:r>
              <a:rPr lang="en-US" dirty="0"/>
              <a:t>Raspberry Pico </a:t>
            </a:r>
            <a:r>
              <a:rPr lang="el-GR" dirty="0"/>
              <a:t>μπορει το πρόγραμμα μας να σταματήσει. Μπορούμε ομως να το κάνουμε και να ξεκινα αυτόματα, μόλις το βάλουμε στο ρεύμα.</a:t>
            </a:r>
          </a:p>
        </p:txBody>
      </p:sp>
    </p:spTree>
    <p:extLst>
      <p:ext uri="{BB962C8B-B14F-4D97-AF65-F5344CB8AC3E}">
        <p14:creationId xmlns:p14="http://schemas.microsoft.com/office/powerpoint/2010/main" val="17788565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0" y="695325"/>
            <a:ext cx="0" cy="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4547508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0" y="695325"/>
            <a:ext cx="0" cy="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l-GR" dirty="0"/>
              <a:t>Ποια ειναι η διαφορά μεταγλώττισης και μετάφρασης; Πως μπορει το </a:t>
            </a:r>
            <a:r>
              <a:rPr lang="en-US" dirty="0" err="1"/>
              <a:t>pico</a:t>
            </a:r>
            <a:r>
              <a:rPr lang="en-US" dirty="0"/>
              <a:t> </a:t>
            </a:r>
            <a:r>
              <a:rPr lang="el-GR" dirty="0"/>
              <a:t>να τρεχει ολόκληρο μεταφραστή μέσα στον ιδιο το μικροελεγκτή;</a:t>
            </a:r>
          </a:p>
        </p:txBody>
      </p:sp>
    </p:spTree>
    <p:extLst>
      <p:ext uri="{BB962C8B-B14F-4D97-AF65-F5344CB8AC3E}">
        <p14:creationId xmlns:p14="http://schemas.microsoft.com/office/powerpoint/2010/main" val="15627523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F68D034-FB09-482D-A16D-12183D75E44A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0" y="695325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E58456B-F42B-40E1-BF69-C6A72BBD8FD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l-GR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C569C10-2156-47B3-BAC9-889B20BFAF2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0" y="695325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D3CDD47-882A-413F-B565-E5518282503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l-GR" dirty="0"/>
              <a:t>Τι είναι οι μεταβλητές; Τι ακριβώς «τιμή» έχει το </a:t>
            </a:r>
            <a:r>
              <a:rPr lang="en-US" dirty="0"/>
              <a:t>led1; </a:t>
            </a:r>
            <a:r>
              <a:rPr lang="el-GR" dirty="0"/>
              <a:t>Δεν ειναι κάτι που μπορουμε να εκτυπώσουμε σε αυτή τη περίπτωση. Το </a:t>
            </a:r>
            <a:r>
              <a:rPr lang="en-US" dirty="0"/>
              <a:t>led1 </a:t>
            </a:r>
            <a:r>
              <a:rPr lang="el-GR" dirty="0"/>
              <a:t>αντιπροσωπεύει την ίδια την ιδέα του ακροδέκτη του </a:t>
            </a:r>
            <a:r>
              <a:rPr lang="en-US" dirty="0"/>
              <a:t>Pico. </a:t>
            </a:r>
            <a:r>
              <a:rPr lang="el-GR" dirty="0"/>
              <a:t>Είναι αυτό που λέμε «αντικείμενο».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2E30E98-E32F-4AF3-99F5-89FC76B1321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0" y="695325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6D07F52-28A2-4396-88BB-5EBAF43B820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l-GR" dirty="0"/>
              <a:t>Τα αντικείμενα έχουν ιδιότητες. Για να τις χρησιμοποιήσουμε, βάζουμε τελεία μετά το όνομα του αντικειμένου. Μια ιδιότητα του ακροδέκτη είναι η τιμή του. Με «1» σημαίνει ότι ο ακροδέκτης ενεργοποιείται και βγάζει 3.3</a:t>
            </a:r>
            <a:r>
              <a:rPr lang="en-US" dirty="0"/>
              <a:t>V. </a:t>
            </a:r>
            <a:r>
              <a:rPr lang="el-GR" dirty="0"/>
              <a:t>Με «μηδέν» βγάζει 0</a:t>
            </a:r>
            <a:r>
              <a:rPr lang="en-US" dirty="0"/>
              <a:t>V.</a:t>
            </a:r>
            <a:endParaRPr lang="el-GR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063C3D8-5ABA-4AFD-87A9-B908D94A2597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0" y="695325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808F8BF-08F4-411C-9CF3-332487960E1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/>
              <a:t>To Pico </a:t>
            </a:r>
            <a:r>
              <a:rPr lang="el-GR" dirty="0"/>
              <a:t>έχει 28 ακροδεκτες που μπορούν να χρησιμοποιηθούν ως έξοδοι. Από αυτούς το 25 είναι συνδεδεμένο στο </a:t>
            </a:r>
            <a:r>
              <a:rPr lang="en-US" dirty="0"/>
              <a:t>LED</a:t>
            </a:r>
            <a:r>
              <a:rPr lang="el-GR" dirty="0"/>
              <a:t> που βρίσκεται πάνω στο </a:t>
            </a:r>
            <a:r>
              <a:rPr lang="en-US" dirty="0"/>
              <a:t>Pico. </a:t>
            </a:r>
            <a:r>
              <a:rPr lang="el-GR" dirty="0"/>
              <a:t>Πως θα τα κάνουμε να ανάψουν διαδοχικά όλα μαζί; Πρέπει να μάθουμε μερικά πράγματα για επαναλήψεις και βρόχους!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F68D034-FB09-482D-A16D-12183D75E44A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0" y="695325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E58456B-F42B-40E1-BF69-C6A72BBD8FD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l-GR" dirty="0"/>
              <a:t>Μεταβλητή ειναι ένα όνομα που δινουμε σε μια τιμή. Αυτό μας επιτρέπει να χρησιμοποιήσουμε πολλές φορές τις ίδιες εντολές αλλάζοντας απλά την τιμή.</a:t>
            </a:r>
          </a:p>
        </p:txBody>
      </p:sp>
    </p:spTree>
    <p:extLst>
      <p:ext uri="{BB962C8B-B14F-4D97-AF65-F5344CB8AC3E}">
        <p14:creationId xmlns:p14="http://schemas.microsoft.com/office/powerpoint/2010/main" val="41220171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0B0F29-8992-4774-A82E-857550D01C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72585D-F13A-4ACE-9C0E-1C1BC9E209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165D39-E210-44FD-B389-88B2BCF960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l-G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E0BB7B-9C7F-4715-AC6B-F7F081758E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l-G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20669A-3D94-4556-B257-103714494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68A2110-63DD-4D54-98DD-45468394F886}" type="slidenum"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4698907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4D536-487E-43AD-8EF1-64CA88E37E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3B7D192-E71C-47FD-B4A2-6EA87F56AE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A7745A-C519-4B0B-A8F8-EA1360790C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l-G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FD26F5-BA82-4CCD-9851-A3A36E6DBB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l-G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5D0250-0659-482D-9590-F80925963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43F6B376-8915-4996-82FB-81EC96912756}" type="slidenum"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4286191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0162153-F166-44AE-8888-C221F78C918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E8538F-C40D-4820-9FD8-06EDCC7139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83B68D-18B3-45D6-81DB-0D6D5BB770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l-G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9F6411-D989-4655-85E3-ADDA42CC3E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l-G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64833-DE20-4BC4-9D23-233178075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3B5AFA0-60AA-4505-BA27-B10A9D92E0B5}" type="slidenum"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8464373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3164CF-4693-4318-A6EC-E8763215CB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FEA711-8E4F-4F69-91D4-84D64F51E7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FFA3AF-C4DE-4A15-8E63-BBE1EDCE81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l-G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6023A0-D6FD-4AA1-A014-BD0C756A32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l-G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50520D-3B73-4CB6-B4F7-0C7FFF64B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82FB5D7-2694-4BCA-874E-D107C3C88447}" type="slidenum"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8865613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6317CD-1CEF-47EE-88B5-6B59CDFD66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059B2B-8DE7-4502-ACBC-D83AAA74FA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DFFD5E-328B-43B9-99EA-D7130FFCE2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l-G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15FE2C-DC65-408B-BA3E-1B8A303979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l-G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3357F8-39F1-43F0-85EA-0DBC3271F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21393CB-0B57-4554-8581-919249BB40CA}" type="slidenum"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0055263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6B1117-6C2B-4756-B35F-92DC5F3B5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AD8241-B841-44A9-9459-CEE6AFA5EC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BC0BE5-B143-4D1F-A169-E508DF1943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0A90F2-874F-42C6-B719-DF4F06C774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l-G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1FFA47-628A-4974-9947-677DE7BE5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l-G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27E024-04B3-4312-8D8E-F8B7B986D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1F58063-1280-4D95-ACD1-20418875F9FB}" type="slidenum"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3101594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2E426F-3094-4E9E-A797-760AAA1692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5DE24F-B7CD-4645-AB82-2331A34E1D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F7A2B1-BBA1-4B15-AF5D-47AA975ECC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4382434-D4BC-478B-917A-234F8E237BF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BF7316C-E3C2-4C0C-BA60-CA5F3EEE98A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AF1DA82-E312-4BEA-A5D3-833144D298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l-G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1DCD070-0A06-4C51-B90B-489C838A81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l-G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F9E59B4-22ED-4907-8333-43EDE80AB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63C5BE1-AF98-4FFB-AD69-EFF3C0526E39}" type="slidenum"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4301305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8520E2-6C63-407D-AFB8-370554B74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083F3EF-442E-423A-8E21-74897B5A72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l-G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17661F-AEFA-4230-A8F7-593E4B63AE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l-G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8C4691-06A2-481D-B675-0F0E8B0FC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B2EDBA4-8C18-4B1B-AC77-CD6E496AC474}" type="slidenum"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72395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60D8A05-4F3A-4EC9-AFAE-01358AB045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l-G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C84FBEB-CFD6-4EA8-B226-406A999781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l-G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18E43D-C37A-472C-B6AA-85032A394D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781225-D419-4F74-B32D-642D6F7DEADD}" type="slidenum"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113411576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C95A4-4B95-47AB-B764-1F20724375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A5C2BA-CC14-49F5-8DA3-D17642D841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9C55CC-DBC1-4D4F-80E4-D74BE7DD34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EE2284-31F8-4609-B00A-5E9F269F56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l-G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A7B730-A032-4EE5-BB90-52F1A746FB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l-G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87E979-FE5B-4E77-A9D6-6773D3E46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DEF6BE7-C250-4880-8941-B00B74123661}" type="slidenum"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8014201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3B0FA-F98A-4562-9826-583AE34F10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2E39688-E850-4A2F-AFA0-3430AEE9447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FDEEF2-B361-48B2-BCC3-04753DF1CF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CF43EA-293D-4868-9AA8-7A29D71349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l-G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2D0B9F-900B-4DA8-A958-A7C25E59D9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l-G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460DFE-01FC-402C-B8DE-F3A8107C9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5D09131-5F78-47E6-B7BD-E4EFB4A34D2C}" type="slidenum"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7193346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5E75576-CBCF-4D7D-98DE-D9662ABDB51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27432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vert="horz" lIns="90000" tIns="46800" rIns="90000" bIns="46800" anchor="ctr" anchorCtr="0" compatLnSpc="1"/>
          <a:lstStyle/>
          <a:p>
            <a:endParaRPr lang="el-G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B07238-49AC-4B72-806A-56D64210D3B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20"/>
          </a:xfrm>
          <a:prstGeom prst="rect">
            <a:avLst/>
          </a:prstGeom>
          <a:noFill/>
          <a:ln>
            <a:noFill/>
          </a:ln>
        </p:spPr>
        <p:txBody>
          <a:bodyPr vert="horz" lIns="90000" tIns="46800" rIns="90000" bIns="46800" anchor="t" anchorCtr="0" compatLnSpc="1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1E2AD5-D026-4EA8-A54F-A2E2138F1B5C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456839" y="6244920"/>
            <a:ext cx="2133720" cy="47628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t" anchorCtr="0" compatLnSpc="1">
            <a:noAutofit/>
          </a:bodyPr>
          <a:lstStyle>
            <a:lvl1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 lang="el-GR" sz="1800" b="0" i="0" u="none" strike="noStrike" baseline="0">
                <a:solidFill>
                  <a:srgbClr val="000000"/>
                </a:solidFill>
                <a:latin typeface="Arial" pitchFamily="2"/>
                <a:ea typeface="Arial" pitchFamily="2"/>
                <a:cs typeface="Arial" pitchFamily="2"/>
              </a:defRPr>
            </a:lvl1pPr>
          </a:lstStyle>
          <a:p>
            <a:pPr lvl="0"/>
            <a:endParaRPr lang="el-G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4E4E88-BE47-4331-B0ED-8E7811C8BD4F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3124079" y="6244920"/>
            <a:ext cx="2895839" cy="47628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t" anchorCtr="0" compatLnSpc="1">
            <a:noAutofit/>
          </a:bodyPr>
          <a:lstStyle>
            <a:lvl1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 lang="el-GR" sz="1800" b="0" i="0" u="none" strike="noStrike" baseline="0">
                <a:solidFill>
                  <a:srgbClr val="000000"/>
                </a:solidFill>
                <a:latin typeface="Arial" pitchFamily="2"/>
                <a:ea typeface="Arial" pitchFamily="2"/>
                <a:cs typeface="Arial" pitchFamily="2"/>
              </a:defRPr>
            </a:lvl1pPr>
          </a:lstStyle>
          <a:p>
            <a:pPr lvl="0"/>
            <a:endParaRPr lang="el-G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69DA89-D99D-4817-A6A9-A7205F56F9AA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6552719" y="6244920"/>
            <a:ext cx="2133720" cy="47628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t" anchorCtr="0" compatLnSpc="1">
            <a:noAutofit/>
          </a:bodyPr>
          <a:lstStyle>
            <a:lvl1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 lang="el-GR" sz="1800" b="0" i="0" u="none" strike="noStrike" baseline="0">
                <a:solidFill>
                  <a:srgbClr val="000000"/>
                </a:solidFill>
                <a:latin typeface="Arial" pitchFamily="2"/>
                <a:ea typeface="Arial" pitchFamily="2"/>
                <a:cs typeface="Arial" pitchFamily="2"/>
              </a:defRPr>
            </a:lvl1pPr>
          </a:lstStyle>
          <a:p>
            <a:pPr lvl="0"/>
            <a:fld id="{584FC053-7419-411A-93AE-24B331EE7A22}" type="slidenum">
              <a:t>‹#›</a:t>
            </a:fld>
            <a:endParaRPr lang="el-G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marL="0" marR="0" indent="0" algn="ctr" rtl="0" hangingPunct="1">
        <a:lnSpc>
          <a:spcPct val="100000"/>
        </a:lnSpc>
        <a:spcBef>
          <a:spcPts val="0"/>
        </a:spcBef>
        <a:spcAft>
          <a:spcPts val="0"/>
        </a:spcAft>
        <a:tabLst>
          <a:tab pos="0" algn="l"/>
          <a:tab pos="914400" algn="l"/>
          <a:tab pos="1828800" algn="l"/>
          <a:tab pos="2743199" algn="l"/>
          <a:tab pos="3657600" algn="l"/>
          <a:tab pos="4572000" algn="l"/>
          <a:tab pos="5486399" algn="l"/>
          <a:tab pos="6400799" algn="l"/>
          <a:tab pos="7315200" algn="l"/>
          <a:tab pos="8229600" algn="l"/>
          <a:tab pos="9144000" algn="l"/>
          <a:tab pos="10058400" algn="l"/>
        </a:tabLst>
        <a:defRPr lang="el-GR" sz="4400" b="0" i="0" u="none" strike="noStrike" cap="none" baseline="0">
          <a:ln>
            <a:noFill/>
          </a:ln>
          <a:solidFill>
            <a:srgbClr val="CCFFFF"/>
          </a:solidFill>
          <a:latin typeface="Arial" pitchFamily="2"/>
          <a:cs typeface="Arial" pitchFamily="2"/>
        </a:defRPr>
      </a:lvl1pPr>
    </p:titleStyle>
    <p:bodyStyle>
      <a:lvl1pPr marL="0" marR="0" indent="0" algn="l" rtl="0" hangingPunct="1">
        <a:lnSpc>
          <a:spcPct val="100000"/>
        </a:lnSpc>
        <a:spcBef>
          <a:spcPts val="799"/>
        </a:spcBef>
        <a:spcAft>
          <a:spcPts val="0"/>
        </a:spcAft>
        <a:tabLst>
          <a:tab pos="571320" algn="l"/>
          <a:tab pos="1485719" algn="l"/>
          <a:tab pos="2400119" algn="l"/>
          <a:tab pos="3314519" algn="l"/>
          <a:tab pos="4228919" algn="l"/>
          <a:tab pos="5143320" algn="l"/>
          <a:tab pos="6057720" algn="l"/>
          <a:tab pos="6972120" algn="l"/>
          <a:tab pos="7886520" algn="l"/>
          <a:tab pos="8800920" algn="l"/>
          <a:tab pos="9715320" algn="l"/>
        </a:tabLst>
        <a:defRPr lang="el-GR" sz="3200" b="0" i="0" u="none" strike="noStrike" cap="none" baseline="0">
          <a:ln>
            <a:noFill/>
          </a:ln>
          <a:solidFill>
            <a:srgbClr val="FFFFFF"/>
          </a:solidFill>
          <a:latin typeface="Arial" pitchFamily="2"/>
          <a:cs typeface="Arial" pitchFamily="2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nvNLFYk16sk?feature=oembed" TargetMode="External"/><Relationship Id="rId4" Type="http://schemas.openxmlformats.org/officeDocument/2006/relationships/image" Target="../media/image20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6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9076A83-3F0A-4063-866B-001715DE1987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16000" y="503999"/>
            <a:ext cx="8640000" cy="170604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400B44D-3655-4341-9CDE-6733BF4A51B2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32000" y="5082120"/>
            <a:ext cx="8348400" cy="1469880"/>
          </a:xfrm>
        </p:spPr>
        <p:txBody>
          <a:bodyPr wrap="square">
            <a:noAutofit/>
          </a:bodyPr>
          <a:lstStyle/>
          <a:p>
            <a:pPr lvl="0"/>
            <a:r>
              <a:rPr lang="el-GR" sz="3200">
                <a:solidFill>
                  <a:srgbClr val="FFFF00"/>
                </a:solidFill>
                <a:effectLst>
                  <a:outerShdw dist="17961" dir="2700000">
                    <a:scrgbClr r="0" g="0" b="0"/>
                  </a:outerShdw>
                </a:effectLst>
                <a:latin typeface="Liberation Serif" pitchFamily="18"/>
              </a:rPr>
              <a:t>http://www.schoolspace.gr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6C5B440-992A-4F4A-92C6-6838DFDCD9B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88000" y="4650120"/>
            <a:ext cx="8348400" cy="1469880"/>
          </a:xfrm>
        </p:spPr>
        <p:txBody>
          <a:bodyPr wrap="square">
            <a:noAutofit/>
          </a:bodyPr>
          <a:lstStyle/>
          <a:p>
            <a:pPr lvl="0"/>
            <a:r>
              <a:rPr lang="el-GR" sz="3200">
                <a:solidFill>
                  <a:srgbClr val="FFFF00"/>
                </a:solidFill>
                <a:effectLst>
                  <a:outerShdw dist="17961" dir="2700000">
                    <a:scrgbClr r="0" g="0" b="0"/>
                  </a:outerShdw>
                </a:effectLst>
                <a:latin typeface="Liberation Serif" pitchFamily="18"/>
              </a:rPr>
              <a:t>facebook.com/schoolspace.chania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6375233-7824-46DC-B71C-C374CE2A39D0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61720" y="2668680"/>
            <a:ext cx="8568000" cy="1611360"/>
          </a:xfrm>
        </p:spPr>
        <p:txBody>
          <a:bodyPr wrap="square">
            <a:noAutofit/>
          </a:bodyPr>
          <a:lstStyle/>
          <a:p>
            <a:pPr lvl="0"/>
            <a:r>
              <a:rPr lang="el-GR" dirty="0">
                <a:effectLst>
                  <a:outerShdw dist="17961" dir="2700000">
                    <a:scrgbClr r="0" g="0" b="0"/>
                  </a:outerShdw>
                </a:effectLst>
                <a:latin typeface="Liberation Serif" pitchFamily="18"/>
              </a:rPr>
              <a:t>Εισαγωγή στο </a:t>
            </a:r>
            <a:r>
              <a:rPr lang="en-US" dirty="0">
                <a:effectLst>
                  <a:outerShdw dist="17961" dir="2700000">
                    <a:scrgbClr r="0" g="0" b="0"/>
                  </a:outerShdw>
                </a:effectLst>
                <a:latin typeface="Liberation Serif" pitchFamily="18"/>
              </a:rPr>
              <a:t>Raspberry Pico</a:t>
            </a:r>
            <a:br>
              <a:rPr lang="el-GR" dirty="0">
                <a:effectLst>
                  <a:outerShdw dist="17961" dir="2700000">
                    <a:scrgbClr r="0" g="0" b="0"/>
                  </a:outerShdw>
                </a:effectLst>
                <a:latin typeface="Liberation Serif" pitchFamily="18"/>
              </a:rPr>
            </a:br>
            <a:r>
              <a:rPr lang="el-GR" dirty="0">
                <a:effectLst>
                  <a:outerShdw dist="17961" dir="2700000">
                    <a:scrgbClr r="0" g="0" b="0"/>
                  </a:outerShdw>
                </a:effectLst>
                <a:latin typeface="Liberation Serif" pitchFamily="18"/>
              </a:rPr>
              <a:t>Μέρος 2ο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910461D-7339-4395-80E4-8BF2B6FD96A8}"/>
              </a:ext>
            </a:extLst>
          </p:cNvPr>
          <p:cNvSpPr txBox="1">
            <a:spLocks/>
          </p:cNvSpPr>
          <p:nvPr/>
        </p:nvSpPr>
        <p:spPr>
          <a:xfrm>
            <a:off x="216000" y="144000"/>
            <a:ext cx="8568000" cy="576000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2800"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l-GR" dirty="0"/>
              <a:t>Ας δούμε λίγη </a:t>
            </a:r>
            <a:r>
              <a:rPr lang="en-US" dirty="0"/>
              <a:t>Python…</a:t>
            </a:r>
            <a:endParaRPr lang="el-G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2FE9ED-125B-4A57-95A8-7A3856CE65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2301" y="911555"/>
            <a:ext cx="6699398" cy="127917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32FB301-E9EB-46BF-8714-C6D4D4AC71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2544" y="2382282"/>
            <a:ext cx="5078911" cy="4258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320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910461D-7339-4395-80E4-8BF2B6FD96A8}"/>
              </a:ext>
            </a:extLst>
          </p:cNvPr>
          <p:cNvSpPr txBox="1">
            <a:spLocks/>
          </p:cNvSpPr>
          <p:nvPr/>
        </p:nvSpPr>
        <p:spPr>
          <a:xfrm>
            <a:off x="216000" y="144000"/>
            <a:ext cx="8568000" cy="576000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2800"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l-GR" dirty="0"/>
              <a:t>Ας δούμε λίγη </a:t>
            </a:r>
            <a:r>
              <a:rPr lang="en-US" dirty="0"/>
              <a:t>Python… </a:t>
            </a:r>
            <a:r>
              <a:rPr lang="el-GR" dirty="0"/>
              <a:t>και με </a:t>
            </a:r>
            <a:r>
              <a:rPr lang="en-US" dirty="0"/>
              <a:t>LED</a:t>
            </a:r>
            <a:endParaRPr lang="el-G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561EE50-8849-4C48-8789-0F96185474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867" y="1185710"/>
            <a:ext cx="7298265" cy="4264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9043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27965C8-F752-4B98-867B-F18FB75C1A8A}"/>
              </a:ext>
            </a:extLst>
          </p:cNvPr>
          <p:cNvSpPr txBox="1">
            <a:spLocks/>
          </p:cNvSpPr>
          <p:nvPr/>
        </p:nvSpPr>
        <p:spPr>
          <a:xfrm>
            <a:off x="288000" y="418320"/>
            <a:ext cx="8568000" cy="576000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2800"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l-GR" dirty="0"/>
              <a:t>Ιδέες για Πειράματα!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675AABF-7172-4AA0-9518-08BBCDAA40DE}"/>
              </a:ext>
            </a:extLst>
          </p:cNvPr>
          <p:cNvSpPr txBox="1">
            <a:spLocks/>
          </p:cNvSpPr>
          <p:nvPr/>
        </p:nvSpPr>
        <p:spPr>
          <a:xfrm>
            <a:off x="288000" y="1124712"/>
            <a:ext cx="8568000" cy="5157216"/>
          </a:xfrm>
          <a:prstGeom prst="rect">
            <a:avLst/>
          </a:prstGeom>
          <a:solidFill>
            <a:srgbClr val="C0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2800"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l-GR" dirty="0"/>
              <a:t>Πως θα το κάνουμε να πηγαίνει μπρος πίσω;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l-GR" dirty="0"/>
              <a:t>Πως θα το κάνουμε να επαναλαμβάνεται συνέχεια;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l-GR" dirty="0"/>
              <a:t>Μπορούμε να κάνουμε </a:t>
            </a:r>
            <a:r>
              <a:rPr lang="en-US" dirty="0"/>
              <a:t>LED </a:t>
            </a:r>
            <a:r>
              <a:rPr lang="el-GR" dirty="0"/>
              <a:t>να ανάβουν με τυχαία σειρά;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l-GR" dirty="0"/>
              <a:t>Πως μπορούμε να παράγουμε ήχο; Χρησιμοποιώντας τους ακροδέκτες 18 και 19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l-GR" dirty="0"/>
              <a:t>Γιατι το πρόγραμμα μας δεν είναι το καλύτερο δυνατό;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l-GR" dirty="0"/>
              <a:t>Ποιο θα ήταν ένα καλύτερο πρόγραμμα;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l-GR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910461D-7339-4395-80E4-8BF2B6FD96A8}"/>
              </a:ext>
            </a:extLst>
          </p:cNvPr>
          <p:cNvSpPr txBox="1">
            <a:spLocks/>
          </p:cNvSpPr>
          <p:nvPr/>
        </p:nvSpPr>
        <p:spPr>
          <a:xfrm>
            <a:off x="216000" y="144000"/>
            <a:ext cx="8568000" cy="576000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2800"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l-GR" dirty="0"/>
              <a:t>Όλα τα</a:t>
            </a:r>
            <a:r>
              <a:rPr lang="en-US" dirty="0"/>
              <a:t> LED!</a:t>
            </a:r>
            <a:endParaRPr lang="el-GR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30C9A0A-F528-4096-8742-AA758851B937}"/>
              </a:ext>
            </a:extLst>
          </p:cNvPr>
          <p:cNvSpPr txBox="1">
            <a:spLocks/>
          </p:cNvSpPr>
          <p:nvPr/>
        </p:nvSpPr>
        <p:spPr>
          <a:xfrm>
            <a:off x="216000" y="5898209"/>
            <a:ext cx="8568000" cy="576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2800"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l-GR" dirty="0"/>
              <a:t>Είναι ήδη στο </a:t>
            </a:r>
            <a:r>
              <a:rPr lang="en-US" dirty="0"/>
              <a:t>Pico </a:t>
            </a:r>
            <a:r>
              <a:rPr lang="el-GR" dirty="0"/>
              <a:t>σας: </a:t>
            </a:r>
            <a:r>
              <a:rPr lang="en-US" dirty="0"/>
              <a:t>blinkall.py</a:t>
            </a:r>
            <a:endParaRPr lang="el-G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ABA612-6F9A-4B57-B3E1-42C1A7E5E7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0692" y="978768"/>
            <a:ext cx="5742615" cy="4660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7102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910461D-7339-4395-80E4-8BF2B6FD96A8}"/>
              </a:ext>
            </a:extLst>
          </p:cNvPr>
          <p:cNvSpPr txBox="1">
            <a:spLocks/>
          </p:cNvSpPr>
          <p:nvPr/>
        </p:nvSpPr>
        <p:spPr>
          <a:xfrm>
            <a:off x="216000" y="144000"/>
            <a:ext cx="8568000" cy="576000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2800"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l-GR" dirty="0"/>
              <a:t>Ήχος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30C9A0A-F528-4096-8742-AA758851B937}"/>
              </a:ext>
            </a:extLst>
          </p:cNvPr>
          <p:cNvSpPr txBox="1">
            <a:spLocks/>
          </p:cNvSpPr>
          <p:nvPr/>
        </p:nvSpPr>
        <p:spPr>
          <a:xfrm>
            <a:off x="216000" y="5898209"/>
            <a:ext cx="8568000" cy="576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2800"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l-GR" dirty="0"/>
              <a:t>Πειραματιστείτε αλλάζοντας τις τιμές του </a:t>
            </a:r>
            <a:r>
              <a:rPr lang="en-US" dirty="0" err="1"/>
              <a:t>sleep_us</a:t>
            </a:r>
            <a:endParaRPr lang="el-G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AC7688B-5EAB-4B84-8F21-E82CF9A9D3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287" y="877824"/>
            <a:ext cx="7413426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1333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910461D-7339-4395-80E4-8BF2B6FD96A8}"/>
              </a:ext>
            </a:extLst>
          </p:cNvPr>
          <p:cNvSpPr txBox="1">
            <a:spLocks/>
          </p:cNvSpPr>
          <p:nvPr/>
        </p:nvSpPr>
        <p:spPr>
          <a:xfrm>
            <a:off x="216000" y="144000"/>
            <a:ext cx="8568000" cy="576000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2800"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l-GR" dirty="0"/>
              <a:t>Διαστημικός ήχος!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30C9A0A-F528-4096-8742-AA758851B937}"/>
              </a:ext>
            </a:extLst>
          </p:cNvPr>
          <p:cNvSpPr txBox="1">
            <a:spLocks/>
          </p:cNvSpPr>
          <p:nvPr/>
        </p:nvSpPr>
        <p:spPr>
          <a:xfrm>
            <a:off x="216000" y="5898209"/>
            <a:ext cx="8568000" cy="576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2800"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l-GR" dirty="0"/>
              <a:t>Είναι ήδη στο </a:t>
            </a:r>
            <a:r>
              <a:rPr lang="en-US" dirty="0"/>
              <a:t>Pico </a:t>
            </a:r>
            <a:r>
              <a:rPr lang="el-GR" dirty="0"/>
              <a:t>σας: </a:t>
            </a:r>
            <a:r>
              <a:rPr lang="en-US" dirty="0"/>
              <a:t>laser.py</a:t>
            </a:r>
            <a:endParaRPr lang="el-G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F606B3-8810-4D7D-9CD9-CC39E309C2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4066" y="919380"/>
            <a:ext cx="6515867" cy="4779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5207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062F37C-D8B2-4743-9233-FAD8B13B989F}"/>
              </a:ext>
            </a:extLst>
          </p:cNvPr>
          <p:cNvSpPr/>
          <p:nvPr/>
        </p:nvSpPr>
        <p:spPr>
          <a:xfrm>
            <a:off x="1018540" y="3810611"/>
            <a:ext cx="6973316" cy="217534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910461D-7339-4395-80E4-8BF2B6FD96A8}"/>
              </a:ext>
            </a:extLst>
          </p:cNvPr>
          <p:cNvSpPr txBox="1">
            <a:spLocks/>
          </p:cNvSpPr>
          <p:nvPr/>
        </p:nvSpPr>
        <p:spPr>
          <a:xfrm>
            <a:off x="216000" y="144000"/>
            <a:ext cx="8568000" cy="576000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2800"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l-GR" dirty="0"/>
              <a:t>Μουσική και Νότες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30C9A0A-F528-4096-8742-AA758851B937}"/>
              </a:ext>
            </a:extLst>
          </p:cNvPr>
          <p:cNvSpPr txBox="1">
            <a:spLocks/>
          </p:cNvSpPr>
          <p:nvPr/>
        </p:nvSpPr>
        <p:spPr>
          <a:xfrm>
            <a:off x="216000" y="6138000"/>
            <a:ext cx="8568000" cy="576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2800"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l-GR" dirty="0"/>
              <a:t>Τι είναι το</a:t>
            </a:r>
            <a:r>
              <a:rPr lang="en-US" dirty="0"/>
              <a:t> from</a:t>
            </a:r>
            <a:r>
              <a:rPr lang="el-GR" dirty="0"/>
              <a:t> </a:t>
            </a:r>
            <a:r>
              <a:rPr lang="en-US" dirty="0"/>
              <a:t>buzzer import * ; </a:t>
            </a:r>
            <a:endParaRPr lang="el-G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0D3C17-3FE8-4BD6-8D25-885D73E898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772" y="872044"/>
            <a:ext cx="7783474" cy="2831276"/>
          </a:xfrm>
          <a:prstGeom prst="rect">
            <a:avLst/>
          </a:prstGeom>
        </p:spPr>
      </p:pic>
      <p:pic>
        <p:nvPicPr>
          <p:cNvPr id="1026" name="Picture 2" descr="Piano Keys Octave - Free vector graphic on Pixabay">
            <a:extLst>
              <a:ext uri="{FF2B5EF4-FFF2-40B4-BE49-F238E27FC236}">
                <a16:creationId xmlns:a16="http://schemas.microsoft.com/office/drawing/2014/main" id="{0E743DE4-5280-484E-9FEF-77154486BD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857" b="18469"/>
          <a:stretch/>
        </p:blipFill>
        <p:spPr bwMode="auto">
          <a:xfrm>
            <a:off x="1013342" y="3765861"/>
            <a:ext cx="6973316" cy="2220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F3255B9-4F1F-4BEF-9219-A85C02A56785}"/>
              </a:ext>
            </a:extLst>
          </p:cNvPr>
          <p:cNvSpPr txBox="1"/>
          <p:nvPr/>
        </p:nvSpPr>
        <p:spPr>
          <a:xfrm>
            <a:off x="1152144" y="5294376"/>
            <a:ext cx="292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endParaRPr lang="el-G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D0C843A-B783-45BA-B073-B52EC70DB12E}"/>
              </a:ext>
            </a:extLst>
          </p:cNvPr>
          <p:cNvSpPr txBox="1"/>
          <p:nvPr/>
        </p:nvSpPr>
        <p:spPr>
          <a:xfrm>
            <a:off x="4560257" y="5294376"/>
            <a:ext cx="292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endParaRPr lang="el-G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DE0141E-DB39-4D41-BDD6-EFD587C12E63}"/>
              </a:ext>
            </a:extLst>
          </p:cNvPr>
          <p:cNvSpPr txBox="1"/>
          <p:nvPr/>
        </p:nvSpPr>
        <p:spPr>
          <a:xfrm>
            <a:off x="1603189" y="5294376"/>
            <a:ext cx="292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</a:t>
            </a:r>
            <a:endParaRPr lang="el-GR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14BC60A-39E3-49A2-B80C-CF9752110502}"/>
              </a:ext>
            </a:extLst>
          </p:cNvPr>
          <p:cNvSpPr txBox="1"/>
          <p:nvPr/>
        </p:nvSpPr>
        <p:spPr>
          <a:xfrm>
            <a:off x="5084005" y="5294376"/>
            <a:ext cx="292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</a:t>
            </a:r>
            <a:endParaRPr lang="el-GR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30A2EE8-38ED-4D9B-A3F7-E4DF42187B4F}"/>
              </a:ext>
            </a:extLst>
          </p:cNvPr>
          <p:cNvSpPr txBox="1"/>
          <p:nvPr/>
        </p:nvSpPr>
        <p:spPr>
          <a:xfrm>
            <a:off x="5607753" y="5294376"/>
            <a:ext cx="292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</a:t>
            </a:r>
            <a:endParaRPr lang="el-GR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E5667BB-255F-4D56-A1EF-41825BBB4BF6}"/>
              </a:ext>
            </a:extLst>
          </p:cNvPr>
          <p:cNvSpPr txBox="1"/>
          <p:nvPr/>
        </p:nvSpPr>
        <p:spPr>
          <a:xfrm>
            <a:off x="2126937" y="5294376"/>
            <a:ext cx="292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</a:t>
            </a:r>
            <a:endParaRPr lang="el-G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EAB98F1-DF3C-480A-B468-6F10386B7750}"/>
              </a:ext>
            </a:extLst>
          </p:cNvPr>
          <p:cNvSpPr txBox="1"/>
          <p:nvPr/>
        </p:nvSpPr>
        <p:spPr>
          <a:xfrm>
            <a:off x="2637926" y="5294376"/>
            <a:ext cx="2926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	</a:t>
            </a:r>
            <a:endParaRPr lang="el-GR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5491DBF-88C2-48C0-AA98-ED0E98C39CE8}"/>
              </a:ext>
            </a:extLst>
          </p:cNvPr>
          <p:cNvSpPr txBox="1"/>
          <p:nvPr/>
        </p:nvSpPr>
        <p:spPr>
          <a:xfrm>
            <a:off x="3148915" y="5294376"/>
            <a:ext cx="292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</a:t>
            </a:r>
            <a:endParaRPr lang="el-GR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996DE5B-56EC-4CBC-93B7-D1AD8B5FE6D8}"/>
              </a:ext>
            </a:extLst>
          </p:cNvPr>
          <p:cNvSpPr txBox="1"/>
          <p:nvPr/>
        </p:nvSpPr>
        <p:spPr>
          <a:xfrm>
            <a:off x="3581282" y="5294376"/>
            <a:ext cx="292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  <a:endParaRPr lang="el-GR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7278D7E-BB3E-4883-A63C-445D5E9E9DF9}"/>
              </a:ext>
            </a:extLst>
          </p:cNvPr>
          <p:cNvSpPr txBox="1"/>
          <p:nvPr/>
        </p:nvSpPr>
        <p:spPr>
          <a:xfrm>
            <a:off x="4106436" y="5294376"/>
            <a:ext cx="292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  <a:endParaRPr lang="el-GR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52D93EF-1D1A-4747-BC2A-8FD4F975D9CA}"/>
              </a:ext>
            </a:extLst>
          </p:cNvPr>
          <p:cNvSpPr txBox="1"/>
          <p:nvPr/>
        </p:nvSpPr>
        <p:spPr>
          <a:xfrm>
            <a:off x="6125630" y="5294376"/>
            <a:ext cx="2926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	</a:t>
            </a:r>
            <a:endParaRPr lang="el-GR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DF0941A-7E78-4F7F-AA06-8D02C01B9F6D}"/>
              </a:ext>
            </a:extLst>
          </p:cNvPr>
          <p:cNvSpPr txBox="1"/>
          <p:nvPr/>
        </p:nvSpPr>
        <p:spPr>
          <a:xfrm>
            <a:off x="6636619" y="5294376"/>
            <a:ext cx="292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</a:t>
            </a:r>
            <a:endParaRPr lang="el-GR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7BF4D66-998B-45C6-9522-31E7EE81AC6E}"/>
              </a:ext>
            </a:extLst>
          </p:cNvPr>
          <p:cNvSpPr txBox="1"/>
          <p:nvPr/>
        </p:nvSpPr>
        <p:spPr>
          <a:xfrm>
            <a:off x="7068986" y="5294376"/>
            <a:ext cx="292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  <a:endParaRPr lang="el-GR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9955DBE-6B96-47B0-91A0-20119388070B}"/>
              </a:ext>
            </a:extLst>
          </p:cNvPr>
          <p:cNvSpPr txBox="1"/>
          <p:nvPr/>
        </p:nvSpPr>
        <p:spPr>
          <a:xfrm>
            <a:off x="7594140" y="5294376"/>
            <a:ext cx="292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34852655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910461D-7339-4395-80E4-8BF2B6FD96A8}"/>
              </a:ext>
            </a:extLst>
          </p:cNvPr>
          <p:cNvSpPr txBox="1">
            <a:spLocks/>
          </p:cNvSpPr>
          <p:nvPr/>
        </p:nvSpPr>
        <p:spPr>
          <a:xfrm>
            <a:off x="216000" y="144000"/>
            <a:ext cx="8568000" cy="576000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2800"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l-GR" dirty="0"/>
              <a:t>Δεν χρειάζεται πάντα μεγάφωνο για να παράγουμε ήχο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30C9A0A-F528-4096-8742-AA758851B937}"/>
              </a:ext>
            </a:extLst>
          </p:cNvPr>
          <p:cNvSpPr txBox="1">
            <a:spLocks/>
          </p:cNvSpPr>
          <p:nvPr/>
        </p:nvSpPr>
        <p:spPr>
          <a:xfrm>
            <a:off x="216000" y="6138000"/>
            <a:ext cx="8568000" cy="576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2800"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l-GR" dirty="0"/>
              <a:t>Ο τρόπος που παράγεται ο ήχος και στο </a:t>
            </a:r>
            <a:r>
              <a:rPr lang="en-US" dirty="0"/>
              <a:t>Pico</a:t>
            </a:r>
            <a:endParaRPr lang="el-GR" dirty="0"/>
          </a:p>
        </p:txBody>
      </p:sp>
      <p:pic>
        <p:nvPicPr>
          <p:cNvPr id="2" name="Online Media 1" title="Imagine Dragons - Believer (Cover By Device Orchestra)">
            <a:hlinkClick r:id="" action="ppaction://media"/>
            <a:extLst>
              <a:ext uri="{FF2B5EF4-FFF2-40B4-BE49-F238E27FC236}">
                <a16:creationId xmlns:a16="http://schemas.microsoft.com/office/drawing/2014/main" id="{4B5E1215-933E-494E-92D6-0A65A3B8CAE4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233394" y="976032"/>
            <a:ext cx="8533211" cy="4821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675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2">
            <a:extLst>
              <a:ext uri="{FF2B5EF4-FFF2-40B4-BE49-F238E27FC236}">
                <a16:creationId xmlns:a16="http://schemas.microsoft.com/office/drawing/2014/main" id="{C6A557D8-7FCD-438E-AB81-5D6B8606CE55}"/>
              </a:ext>
            </a:extLst>
          </p:cNvPr>
          <p:cNvSpPr/>
          <p:nvPr/>
        </p:nvSpPr>
        <p:spPr>
          <a:xfrm>
            <a:off x="3554003" y="941453"/>
            <a:ext cx="4824000" cy="967246"/>
          </a:xfrm>
          <a:custGeom>
            <a:avLst>
              <a:gd name="f0" fmla="val -1178"/>
              <a:gd name="f1" fmla="val 36787"/>
            </a:avLst>
            <a:gdLst>
              <a:gd name="f2" fmla="val 10800000"/>
              <a:gd name="f3" fmla="val 5400000"/>
              <a:gd name="f4" fmla="val 16200000"/>
              <a:gd name="f5" fmla="val w"/>
              <a:gd name="f6" fmla="val h"/>
              <a:gd name="f7" fmla="val 0"/>
              <a:gd name="f8" fmla="val 21600"/>
              <a:gd name="f9" fmla="+- 0 0 1"/>
              <a:gd name="f10" fmla="val -2147483647"/>
              <a:gd name="f11" fmla="val 2147483647"/>
              <a:gd name="f12" fmla="val 3590"/>
              <a:gd name="f13" fmla="val 8970"/>
              <a:gd name="f14" fmla="val 12630"/>
              <a:gd name="f15" fmla="val 18010"/>
              <a:gd name="f16" fmla="*/ f5 1 21600"/>
              <a:gd name="f17" fmla="*/ f6 1 21600"/>
              <a:gd name="f18" fmla="pin -2147483647 f0 2147483647"/>
              <a:gd name="f19" fmla="pin -2147483647 f1 2147483647"/>
              <a:gd name="f20" fmla="+- 0 0 f12"/>
              <a:gd name="f21" fmla="+- 3590 0 f7"/>
              <a:gd name="f22" fmla="+- 0 0 f3"/>
              <a:gd name="f23" fmla="+- 21600 0 f15"/>
              <a:gd name="f24" fmla="+- 18010 0 f8"/>
              <a:gd name="f25" fmla="+- f18 0 10800"/>
              <a:gd name="f26" fmla="+- f19 0 10800"/>
              <a:gd name="f27" fmla="+- f19 0 21600"/>
              <a:gd name="f28" fmla="+- f18 0 21600"/>
              <a:gd name="f29" fmla="*/ f18 f16 1"/>
              <a:gd name="f30" fmla="*/ f19 f17 1"/>
              <a:gd name="f31" fmla="*/ 800 f16 1"/>
              <a:gd name="f32" fmla="*/ 20800 f16 1"/>
              <a:gd name="f33" fmla="*/ 20800 f17 1"/>
              <a:gd name="f34" fmla="*/ 800 f17 1"/>
              <a:gd name="f35" fmla="abs f20"/>
              <a:gd name="f36" fmla="abs f21"/>
              <a:gd name="f37" fmla="?: f20 f22 f3"/>
              <a:gd name="f38" fmla="?: f20 f3 f22"/>
              <a:gd name="f39" fmla="?: f20 f4 f3"/>
              <a:gd name="f40" fmla="?: f20 f3 f4"/>
              <a:gd name="f41" fmla="abs f23"/>
              <a:gd name="f42" fmla="?: f21 f22 f3"/>
              <a:gd name="f43" fmla="?: f21 f3 f22"/>
              <a:gd name="f44" fmla="?: f23 0 f2"/>
              <a:gd name="f45" fmla="?: f23 f2 0"/>
              <a:gd name="f46" fmla="abs f24"/>
              <a:gd name="f47" fmla="?: f23 f22 f3"/>
              <a:gd name="f48" fmla="?: f23 f3 f22"/>
              <a:gd name="f49" fmla="?: f23 f4 f3"/>
              <a:gd name="f50" fmla="?: f23 f3 f4"/>
              <a:gd name="f51" fmla="?: f24 f22 f3"/>
              <a:gd name="f52" fmla="?: f24 f3 f22"/>
              <a:gd name="f53" fmla="?: f20 0 f2"/>
              <a:gd name="f54" fmla="?: f20 f2 0"/>
              <a:gd name="f55" fmla="abs f25"/>
              <a:gd name="f56" fmla="abs f26"/>
              <a:gd name="f57" fmla="?: f20 f40 f39"/>
              <a:gd name="f58" fmla="?: f20 f39 f40"/>
              <a:gd name="f59" fmla="?: f21 f38 f37"/>
              <a:gd name="f60" fmla="?: f21 f45 f44"/>
              <a:gd name="f61" fmla="?: f21 f44 f45"/>
              <a:gd name="f62" fmla="?: f23 f42 f43"/>
              <a:gd name="f63" fmla="?: f23 f50 f49"/>
              <a:gd name="f64" fmla="?: f23 f49 f50"/>
              <a:gd name="f65" fmla="?: f24 f48 f47"/>
              <a:gd name="f66" fmla="?: f24 f54 f53"/>
              <a:gd name="f67" fmla="?: f24 f53 f54"/>
              <a:gd name="f68" fmla="?: f20 f51 f52"/>
              <a:gd name="f69" fmla="+- f55 0 f56"/>
              <a:gd name="f70" fmla="+- f56 0 f55"/>
              <a:gd name="f71" fmla="?: f21 f58 f57"/>
              <a:gd name="f72" fmla="?: f23 f60 f61"/>
              <a:gd name="f73" fmla="?: f24 f64 f63"/>
              <a:gd name="f74" fmla="?: f20 f66 f67"/>
              <a:gd name="f75" fmla="?: f26 f9 f69"/>
              <a:gd name="f76" fmla="?: f26 f69 f9"/>
              <a:gd name="f77" fmla="?: f25 f9 f70"/>
              <a:gd name="f78" fmla="?: f25 f70 f9"/>
              <a:gd name="f79" fmla="?: f18 f9 f75"/>
              <a:gd name="f80" fmla="?: f18 f9 f76"/>
              <a:gd name="f81" fmla="?: f27 f77 f9"/>
              <a:gd name="f82" fmla="?: f27 f78 f9"/>
              <a:gd name="f83" fmla="?: f28 f76 f9"/>
              <a:gd name="f84" fmla="?: f28 f75 f9"/>
              <a:gd name="f85" fmla="?: f19 f9 f78"/>
              <a:gd name="f86" fmla="?: f19 f9 f77"/>
              <a:gd name="f87" fmla="?: f79 f18 0"/>
              <a:gd name="f88" fmla="?: f79 f19 6280"/>
              <a:gd name="f89" fmla="?: f80 f18 0"/>
              <a:gd name="f90" fmla="?: f80 f19 15320"/>
              <a:gd name="f91" fmla="?: f81 f18 6280"/>
              <a:gd name="f92" fmla="?: f81 f19 21600"/>
              <a:gd name="f93" fmla="?: f82 f18 15320"/>
              <a:gd name="f94" fmla="?: f82 f19 21600"/>
              <a:gd name="f95" fmla="?: f83 f18 21600"/>
              <a:gd name="f96" fmla="?: f83 f19 15320"/>
              <a:gd name="f97" fmla="?: f84 f18 21600"/>
              <a:gd name="f98" fmla="?: f84 f19 6280"/>
              <a:gd name="f99" fmla="?: f85 f18 15320"/>
              <a:gd name="f100" fmla="?: f85 f19 0"/>
              <a:gd name="f101" fmla="?: f86 f18 6280"/>
              <a:gd name="f102" fmla="?: f86 f19 0"/>
            </a:gdLst>
            <a:ahLst>
              <a:ahXY gdRefX="f0" minX="f10" maxX="f11" gdRefY="f1" minY="f10" maxY="f11">
                <a:pos x="f29" y="f30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12" y="f7"/>
                </a:moveTo>
                <a:arcTo wR="f35" hR="f36" stAng="f71" swAng="f59"/>
                <a:lnTo>
                  <a:pt x="f87" y="f88"/>
                </a:lnTo>
                <a:lnTo>
                  <a:pt x="f7" y="f13"/>
                </a:lnTo>
                <a:lnTo>
                  <a:pt x="f7" y="f14"/>
                </a:lnTo>
                <a:lnTo>
                  <a:pt x="f89" y="f90"/>
                </a:lnTo>
                <a:lnTo>
                  <a:pt x="f7" y="f15"/>
                </a:lnTo>
                <a:arcTo wR="f36" hR="f41" stAng="f72" swAng="f62"/>
                <a:lnTo>
                  <a:pt x="f91" y="f92"/>
                </a:lnTo>
                <a:lnTo>
                  <a:pt x="f13" y="f8"/>
                </a:lnTo>
                <a:lnTo>
                  <a:pt x="f14" y="f8"/>
                </a:lnTo>
                <a:lnTo>
                  <a:pt x="f93" y="f94"/>
                </a:lnTo>
                <a:lnTo>
                  <a:pt x="f15" y="f8"/>
                </a:lnTo>
                <a:arcTo wR="f41" hR="f46" stAng="f73" swAng="f65"/>
                <a:lnTo>
                  <a:pt x="f95" y="f96"/>
                </a:lnTo>
                <a:lnTo>
                  <a:pt x="f8" y="f14"/>
                </a:lnTo>
                <a:lnTo>
                  <a:pt x="f8" y="f13"/>
                </a:lnTo>
                <a:lnTo>
                  <a:pt x="f97" y="f98"/>
                </a:lnTo>
                <a:lnTo>
                  <a:pt x="f8" y="f12"/>
                </a:lnTo>
                <a:arcTo wR="f46" hR="f35" stAng="f74" swAng="f68"/>
                <a:lnTo>
                  <a:pt x="f99" y="f100"/>
                </a:lnTo>
                <a:lnTo>
                  <a:pt x="f14" y="f7"/>
                </a:lnTo>
                <a:lnTo>
                  <a:pt x="f13" y="f7"/>
                </a:lnTo>
                <a:lnTo>
                  <a:pt x="f101" y="f102"/>
                </a:lnTo>
                <a:close/>
              </a:path>
            </a:pathLst>
          </a:custGeom>
          <a:solidFill>
            <a:srgbClr val="FF3300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1">
            <a:noAutofit/>
          </a:bodyPr>
          <a:lstStyle/>
          <a:p>
            <a:pPr marL="0" marR="0" lvl="0" indent="0" algn="ct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l-GR" sz="2400" b="0" i="0" u="none" strike="noStrike" cap="none" baseline="0" dirty="0">
                <a:ln>
                  <a:noFill/>
                </a:ln>
                <a:solidFill>
                  <a:srgbClr val="FFFFFF"/>
                </a:solidFill>
                <a:latin typeface="Arial" pitchFamily="2"/>
                <a:ea typeface="Arial" pitchFamily="2"/>
                <a:cs typeface="Arial" pitchFamily="2"/>
              </a:rPr>
              <a:t>Όλη μέρα τρέχω!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CCAE877-409B-4BCF-8AEC-9E2602044AED}"/>
              </a:ext>
            </a:extLst>
          </p:cNvPr>
          <p:cNvSpPr txBox="1">
            <a:spLocks/>
          </p:cNvSpPr>
          <p:nvPr/>
        </p:nvSpPr>
        <p:spPr>
          <a:xfrm>
            <a:off x="216000" y="144000"/>
            <a:ext cx="8568000" cy="576000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2800"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l-GR" dirty="0"/>
              <a:t>Η ζωή ενός </a:t>
            </a:r>
            <a:r>
              <a:rPr lang="el-GR" dirty="0" err="1"/>
              <a:t>μικροελεγκτή</a:t>
            </a:r>
            <a:r>
              <a:rPr lang="el-GR" dirty="0"/>
              <a:t>!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69B6874-B70E-4B28-9865-5979A8A9F8BD}"/>
              </a:ext>
            </a:extLst>
          </p:cNvPr>
          <p:cNvSpPr/>
          <p:nvPr/>
        </p:nvSpPr>
        <p:spPr>
          <a:xfrm>
            <a:off x="3554003" y="3568824"/>
            <a:ext cx="4824000" cy="2347723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2800" dirty="0"/>
              <a:t>Το πρόγραμμα ενός μικροελεγκτή τυπικά δεν τελειώνει παρά μόνο όταν του αποσυνδέσουμε την τροφοδοσία!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EE45235-888C-43FC-A540-297EE1EC6D3F}"/>
              </a:ext>
            </a:extLst>
          </p:cNvPr>
          <p:cNvGrpSpPr/>
          <p:nvPr/>
        </p:nvGrpSpPr>
        <p:grpSpPr>
          <a:xfrm>
            <a:off x="883692" y="1908699"/>
            <a:ext cx="1984792" cy="3871081"/>
            <a:chOff x="765997" y="1798333"/>
            <a:chExt cx="1984792" cy="3871081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2C1773E-7054-4E8A-947B-C2D0023107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73918" y="4243386"/>
              <a:ext cx="1294038" cy="1426028"/>
            </a:xfrm>
            <a:custGeom>
              <a:avLst/>
              <a:gdLst>
                <a:gd name="connsiteX0" fmla="*/ 36 w 1294038"/>
                <a:gd name="connsiteY0" fmla="*/ 174 h 1426028"/>
                <a:gd name="connsiteX1" fmla="*/ 1294074 w 1294038"/>
                <a:gd name="connsiteY1" fmla="*/ 174 h 1426028"/>
                <a:gd name="connsiteX2" fmla="*/ 1294074 w 1294038"/>
                <a:gd name="connsiteY2" fmla="*/ 1426203 h 1426028"/>
                <a:gd name="connsiteX3" fmla="*/ 36 w 1294038"/>
                <a:gd name="connsiteY3" fmla="*/ 1426203 h 1426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94038" h="1426028">
                  <a:moveTo>
                    <a:pt x="36" y="174"/>
                  </a:moveTo>
                  <a:lnTo>
                    <a:pt x="1294074" y="174"/>
                  </a:lnTo>
                  <a:lnTo>
                    <a:pt x="1294074" y="1426203"/>
                  </a:lnTo>
                  <a:lnTo>
                    <a:pt x="36" y="1426203"/>
                  </a:lnTo>
                  <a:close/>
                </a:path>
              </a:pathLst>
            </a:cu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51190C1-989B-4D70-9D61-F7F2C2FCB4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25557" b="67283" l="28591" r="68654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609" t="25466" r="31778" b="31977"/>
            <a:stretch/>
          </p:blipFill>
          <p:spPr>
            <a:xfrm>
              <a:off x="765997" y="2295179"/>
              <a:ext cx="1984792" cy="2046910"/>
            </a:xfrm>
            <a:prstGeom prst="rect">
              <a:avLst/>
            </a:prstGeom>
          </p:spPr>
        </p:pic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A306AD45-0FC8-430F-8FCE-88E0A2C52042}"/>
                </a:ext>
              </a:extLst>
            </p:cNvPr>
            <p:cNvGrpSpPr/>
            <p:nvPr/>
          </p:nvGrpSpPr>
          <p:grpSpPr>
            <a:xfrm>
              <a:off x="1173918" y="1798333"/>
              <a:ext cx="1033074" cy="1520301"/>
              <a:chOff x="1173918" y="1908699"/>
              <a:chExt cx="1033074" cy="1520301"/>
            </a:xfrm>
          </p:grpSpPr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913B9927-AC41-47AC-BF15-60A82BAEE8AC}"/>
                  </a:ext>
                </a:extLst>
              </p:cNvPr>
              <p:cNvSpPr/>
              <p:nvPr/>
            </p:nvSpPr>
            <p:spPr>
              <a:xfrm>
                <a:off x="1581630" y="1908699"/>
                <a:ext cx="326571" cy="149678"/>
              </a:xfrm>
              <a:custGeom>
                <a:avLst/>
                <a:gdLst>
                  <a:gd name="connsiteX0" fmla="*/ 326608 w 326571"/>
                  <a:gd name="connsiteY0" fmla="*/ 74779 h 149678"/>
                  <a:gd name="connsiteX1" fmla="*/ 163323 w 326571"/>
                  <a:gd name="connsiteY1" fmla="*/ 149618 h 149678"/>
                  <a:gd name="connsiteX2" fmla="*/ 37 w 326571"/>
                  <a:gd name="connsiteY2" fmla="*/ 74779 h 149678"/>
                  <a:gd name="connsiteX3" fmla="*/ 163323 w 326571"/>
                  <a:gd name="connsiteY3" fmla="*/ -61 h 149678"/>
                  <a:gd name="connsiteX4" fmla="*/ 326608 w 326571"/>
                  <a:gd name="connsiteY4" fmla="*/ 74779 h 149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6571" h="149678">
                    <a:moveTo>
                      <a:pt x="326608" y="74779"/>
                    </a:moveTo>
                    <a:cubicBezTo>
                      <a:pt x="326608" y="116111"/>
                      <a:pt x="253503" y="149618"/>
                      <a:pt x="163323" y="149618"/>
                    </a:cubicBezTo>
                    <a:cubicBezTo>
                      <a:pt x="73143" y="149618"/>
                      <a:pt x="37" y="116111"/>
                      <a:pt x="37" y="74779"/>
                    </a:cubicBezTo>
                    <a:cubicBezTo>
                      <a:pt x="37" y="33446"/>
                      <a:pt x="73143" y="-61"/>
                      <a:pt x="163323" y="-61"/>
                    </a:cubicBezTo>
                    <a:cubicBezTo>
                      <a:pt x="253503" y="-61"/>
                      <a:pt x="326608" y="33446"/>
                      <a:pt x="326608" y="74779"/>
                    </a:cubicBezTo>
                    <a:close/>
                  </a:path>
                </a:pathLst>
              </a:custGeom>
              <a:solidFill>
                <a:srgbClr val="FFFFFF"/>
              </a:solidFill>
              <a:ln w="5802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l-GR"/>
              </a:p>
            </p:txBody>
          </p:sp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D43666DA-6CCE-4F3E-A74A-EE13C5941A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73918" y="2192456"/>
                <a:ext cx="1033074" cy="1236544"/>
              </a:xfrm>
              <a:custGeom>
                <a:avLst/>
                <a:gdLst>
                  <a:gd name="connsiteX0" fmla="*/ 36833 w 1033074"/>
                  <a:gd name="connsiteY0" fmla="*/ 0 h 1236544"/>
                  <a:gd name="connsiteX1" fmla="*/ 1033075 w 1033074"/>
                  <a:gd name="connsiteY1" fmla="*/ 76229 h 1236544"/>
                  <a:gd name="connsiteX2" fmla="*/ 996243 w 1033074"/>
                  <a:gd name="connsiteY2" fmla="*/ 1236544 h 1236544"/>
                  <a:gd name="connsiteX3" fmla="*/ 0 w 1033074"/>
                  <a:gd name="connsiteY3" fmla="*/ 1160315 h 12365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33074" h="1236544">
                    <a:moveTo>
                      <a:pt x="36833" y="0"/>
                    </a:moveTo>
                    <a:lnTo>
                      <a:pt x="1033075" y="76229"/>
                    </a:lnTo>
                    <a:lnTo>
                      <a:pt x="996243" y="1236544"/>
                    </a:lnTo>
                    <a:lnTo>
                      <a:pt x="0" y="1160315"/>
                    </a:lnTo>
                    <a:close/>
                  </a:path>
                </a:pathLst>
              </a:custGeom>
            </p:spPr>
          </p:pic>
        </p:grpSp>
      </p:grpSp>
    </p:spTree>
    <p:extLst>
      <p:ext uri="{BB962C8B-B14F-4D97-AF65-F5344CB8AC3E}">
        <p14:creationId xmlns:p14="http://schemas.microsoft.com/office/powerpoint/2010/main" val="2514872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B69D8A5-C805-4687-A218-E28E5CDA92F9}"/>
              </a:ext>
            </a:extLst>
          </p:cNvPr>
          <p:cNvSpPr txBox="1">
            <a:spLocks/>
          </p:cNvSpPr>
          <p:nvPr/>
        </p:nvSpPr>
        <p:spPr>
          <a:xfrm>
            <a:off x="216000" y="144000"/>
            <a:ext cx="8568000" cy="576000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2800"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l-GR" dirty="0"/>
              <a:t>Γλώσσες Προγραμματισμού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9A00987-D109-4A12-B1E8-535F0279A5A9}"/>
              </a:ext>
            </a:extLst>
          </p:cNvPr>
          <p:cNvGrpSpPr/>
          <p:nvPr/>
        </p:nvGrpSpPr>
        <p:grpSpPr>
          <a:xfrm>
            <a:off x="1050226" y="3989663"/>
            <a:ext cx="4447711" cy="1917578"/>
            <a:chOff x="703996" y="3612584"/>
            <a:chExt cx="4447711" cy="1917578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D49FBCF7-166A-4D20-848C-FEE869ADE027}"/>
                </a:ext>
              </a:extLst>
            </p:cNvPr>
            <p:cNvSpPr/>
            <p:nvPr/>
          </p:nvSpPr>
          <p:spPr>
            <a:xfrm>
              <a:off x="703996" y="3612584"/>
              <a:ext cx="4447711" cy="1917578"/>
            </a:xfrm>
            <a:custGeom>
              <a:avLst>
                <a:gd name="f0" fmla="val 27574"/>
                <a:gd name="f1" fmla="val 4567"/>
              </a:avLst>
              <a:gdLst>
                <a:gd name="f2" fmla="val 10800000"/>
                <a:gd name="f3" fmla="val 5400000"/>
                <a:gd name="f4" fmla="val 16200000"/>
                <a:gd name="f5" fmla="val w"/>
                <a:gd name="f6" fmla="val h"/>
                <a:gd name="f7" fmla="val 0"/>
                <a:gd name="f8" fmla="val 21600"/>
                <a:gd name="f9" fmla="+- 0 0 1"/>
                <a:gd name="f10" fmla="val -2147483647"/>
                <a:gd name="f11" fmla="val 2147483647"/>
                <a:gd name="f12" fmla="val 3590"/>
                <a:gd name="f13" fmla="val 8970"/>
                <a:gd name="f14" fmla="val 12630"/>
                <a:gd name="f15" fmla="val 18010"/>
                <a:gd name="f16" fmla="*/ f5 1 21600"/>
                <a:gd name="f17" fmla="*/ f6 1 21600"/>
                <a:gd name="f18" fmla="pin -2147483647 f0 2147483647"/>
                <a:gd name="f19" fmla="pin -2147483647 f1 2147483647"/>
                <a:gd name="f20" fmla="+- 0 0 f12"/>
                <a:gd name="f21" fmla="+- 3590 0 f7"/>
                <a:gd name="f22" fmla="+- 0 0 f3"/>
                <a:gd name="f23" fmla="+- 21600 0 f15"/>
                <a:gd name="f24" fmla="+- 18010 0 f8"/>
                <a:gd name="f25" fmla="+- f18 0 10800"/>
                <a:gd name="f26" fmla="+- f19 0 10800"/>
                <a:gd name="f27" fmla="+- f19 0 21600"/>
                <a:gd name="f28" fmla="+- f18 0 21600"/>
                <a:gd name="f29" fmla="*/ f18 f16 1"/>
                <a:gd name="f30" fmla="*/ f19 f17 1"/>
                <a:gd name="f31" fmla="*/ 800 f16 1"/>
                <a:gd name="f32" fmla="*/ 20800 f16 1"/>
                <a:gd name="f33" fmla="*/ 20800 f17 1"/>
                <a:gd name="f34" fmla="*/ 800 f17 1"/>
                <a:gd name="f35" fmla="abs f20"/>
                <a:gd name="f36" fmla="abs f21"/>
                <a:gd name="f37" fmla="?: f20 f22 f3"/>
                <a:gd name="f38" fmla="?: f20 f3 f22"/>
                <a:gd name="f39" fmla="?: f20 f4 f3"/>
                <a:gd name="f40" fmla="?: f20 f3 f4"/>
                <a:gd name="f41" fmla="abs f23"/>
                <a:gd name="f42" fmla="?: f21 f22 f3"/>
                <a:gd name="f43" fmla="?: f21 f3 f22"/>
                <a:gd name="f44" fmla="?: f23 0 f2"/>
                <a:gd name="f45" fmla="?: f23 f2 0"/>
                <a:gd name="f46" fmla="abs f24"/>
                <a:gd name="f47" fmla="?: f23 f22 f3"/>
                <a:gd name="f48" fmla="?: f23 f3 f22"/>
                <a:gd name="f49" fmla="?: f23 f4 f3"/>
                <a:gd name="f50" fmla="?: f23 f3 f4"/>
                <a:gd name="f51" fmla="?: f24 f22 f3"/>
                <a:gd name="f52" fmla="?: f24 f3 f22"/>
                <a:gd name="f53" fmla="?: f20 0 f2"/>
                <a:gd name="f54" fmla="?: f20 f2 0"/>
                <a:gd name="f55" fmla="abs f25"/>
                <a:gd name="f56" fmla="abs f26"/>
                <a:gd name="f57" fmla="?: f20 f40 f39"/>
                <a:gd name="f58" fmla="?: f20 f39 f40"/>
                <a:gd name="f59" fmla="?: f21 f38 f37"/>
                <a:gd name="f60" fmla="?: f21 f45 f44"/>
                <a:gd name="f61" fmla="?: f21 f44 f45"/>
                <a:gd name="f62" fmla="?: f23 f42 f43"/>
                <a:gd name="f63" fmla="?: f23 f50 f49"/>
                <a:gd name="f64" fmla="?: f23 f49 f50"/>
                <a:gd name="f65" fmla="?: f24 f48 f47"/>
                <a:gd name="f66" fmla="?: f24 f54 f53"/>
                <a:gd name="f67" fmla="?: f24 f53 f54"/>
                <a:gd name="f68" fmla="?: f20 f51 f52"/>
                <a:gd name="f69" fmla="+- f55 0 f56"/>
                <a:gd name="f70" fmla="+- f56 0 f55"/>
                <a:gd name="f71" fmla="?: f21 f58 f57"/>
                <a:gd name="f72" fmla="?: f23 f60 f61"/>
                <a:gd name="f73" fmla="?: f24 f64 f63"/>
                <a:gd name="f74" fmla="?: f20 f66 f67"/>
                <a:gd name="f75" fmla="?: f26 f9 f69"/>
                <a:gd name="f76" fmla="?: f26 f69 f9"/>
                <a:gd name="f77" fmla="?: f25 f9 f70"/>
                <a:gd name="f78" fmla="?: f25 f70 f9"/>
                <a:gd name="f79" fmla="?: f18 f9 f75"/>
                <a:gd name="f80" fmla="?: f18 f9 f76"/>
                <a:gd name="f81" fmla="?: f27 f77 f9"/>
                <a:gd name="f82" fmla="?: f27 f78 f9"/>
                <a:gd name="f83" fmla="?: f28 f76 f9"/>
                <a:gd name="f84" fmla="?: f28 f75 f9"/>
                <a:gd name="f85" fmla="?: f19 f9 f78"/>
                <a:gd name="f86" fmla="?: f19 f9 f77"/>
                <a:gd name="f87" fmla="?: f79 f18 0"/>
                <a:gd name="f88" fmla="?: f79 f19 6280"/>
                <a:gd name="f89" fmla="?: f80 f18 0"/>
                <a:gd name="f90" fmla="?: f80 f19 15320"/>
                <a:gd name="f91" fmla="?: f81 f18 6280"/>
                <a:gd name="f92" fmla="?: f81 f19 21600"/>
                <a:gd name="f93" fmla="?: f82 f18 15320"/>
                <a:gd name="f94" fmla="?: f82 f19 21600"/>
                <a:gd name="f95" fmla="?: f83 f18 21600"/>
                <a:gd name="f96" fmla="?: f83 f19 15320"/>
                <a:gd name="f97" fmla="?: f84 f18 21600"/>
                <a:gd name="f98" fmla="?: f84 f19 6280"/>
                <a:gd name="f99" fmla="?: f85 f18 15320"/>
                <a:gd name="f100" fmla="?: f85 f19 0"/>
                <a:gd name="f101" fmla="?: f86 f18 6280"/>
                <a:gd name="f102" fmla="?: f86 f19 0"/>
              </a:gdLst>
              <a:ahLst>
                <a:ahXY gdRefX="f0" minX="f10" maxX="f11" gdRefY="f1" minY="f10" maxY="f11">
                  <a:pos x="f29" y="f30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31" t="f34" r="f32" b="f33"/>
              <a:pathLst>
                <a:path w="21600" h="21600">
                  <a:moveTo>
                    <a:pt x="f12" y="f7"/>
                  </a:moveTo>
                  <a:arcTo wR="f35" hR="f36" stAng="f71" swAng="f59"/>
                  <a:lnTo>
                    <a:pt x="f87" y="f88"/>
                  </a:lnTo>
                  <a:lnTo>
                    <a:pt x="f7" y="f13"/>
                  </a:lnTo>
                  <a:lnTo>
                    <a:pt x="f7" y="f14"/>
                  </a:lnTo>
                  <a:lnTo>
                    <a:pt x="f89" y="f90"/>
                  </a:lnTo>
                  <a:lnTo>
                    <a:pt x="f7" y="f15"/>
                  </a:lnTo>
                  <a:arcTo wR="f36" hR="f41" stAng="f72" swAng="f62"/>
                  <a:lnTo>
                    <a:pt x="f91" y="f92"/>
                  </a:lnTo>
                  <a:lnTo>
                    <a:pt x="f13" y="f8"/>
                  </a:lnTo>
                  <a:lnTo>
                    <a:pt x="f14" y="f8"/>
                  </a:lnTo>
                  <a:lnTo>
                    <a:pt x="f93" y="f94"/>
                  </a:lnTo>
                  <a:lnTo>
                    <a:pt x="f15" y="f8"/>
                  </a:lnTo>
                  <a:arcTo wR="f41" hR="f46" stAng="f73" swAng="f65"/>
                  <a:lnTo>
                    <a:pt x="f95" y="f96"/>
                  </a:lnTo>
                  <a:lnTo>
                    <a:pt x="f8" y="f14"/>
                  </a:lnTo>
                  <a:lnTo>
                    <a:pt x="f8" y="f13"/>
                  </a:lnTo>
                  <a:lnTo>
                    <a:pt x="f97" y="f98"/>
                  </a:lnTo>
                  <a:lnTo>
                    <a:pt x="f8" y="f12"/>
                  </a:lnTo>
                  <a:arcTo wR="f46" hR="f35" stAng="f74" swAng="f68"/>
                  <a:lnTo>
                    <a:pt x="f99" y="f100"/>
                  </a:lnTo>
                  <a:lnTo>
                    <a:pt x="f14" y="f7"/>
                  </a:lnTo>
                  <a:lnTo>
                    <a:pt x="f13" y="f7"/>
                  </a:lnTo>
                  <a:lnTo>
                    <a:pt x="f101" y="f102"/>
                  </a:lnTo>
                  <a:close/>
                </a:path>
              </a:pathLst>
            </a:custGeom>
            <a:solidFill>
              <a:srgbClr val="FF3300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90000" tIns="45000" rIns="90000" bIns="45000" anchor="ctr" anchorCtr="0" compatLnSpc="1">
              <a:noAutofit/>
            </a:bodyPr>
            <a:lstStyle/>
            <a:p>
              <a:pPr marL="0" marR="0" lvl="0" indent="0" algn="r" rtl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l-GR" sz="2200" b="0" i="0" u="none" strike="noStrike" cap="none" baseline="0" dirty="0">
                  <a:ln>
                    <a:noFill/>
                  </a:ln>
                  <a:solidFill>
                    <a:srgbClr val="FFFFFF"/>
                  </a:solidFill>
                  <a:latin typeface="Arial" pitchFamily="2"/>
                  <a:ea typeface="Arial" pitchFamily="2"/>
                  <a:cs typeface="Arial" pitchFamily="2"/>
                </a:rPr>
                <a:t> Εγώ </a:t>
              </a:r>
            </a:p>
            <a:p>
              <a:pPr marL="0" marR="0" lvl="0" indent="0" algn="r" rtl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l-GR" sz="2200" b="0" i="0" u="none" strike="noStrike" cap="none" baseline="0" dirty="0">
                  <a:ln>
                    <a:noFill/>
                  </a:ln>
                  <a:solidFill>
                    <a:srgbClr val="FFFFFF"/>
                  </a:solidFill>
                  <a:latin typeface="Arial" pitchFamily="2"/>
                  <a:ea typeface="Arial" pitchFamily="2"/>
                  <a:cs typeface="Arial" pitchFamily="2"/>
                </a:rPr>
                <a:t>καταλαβαίνω</a:t>
              </a:r>
            </a:p>
            <a:p>
              <a:pPr marL="0" marR="0" lvl="0" indent="0" algn="r" rtl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l-GR" sz="2200" b="0" i="0" u="none" strike="noStrike" cap="none" baseline="0" dirty="0">
                  <a:ln>
                    <a:noFill/>
                  </a:ln>
                  <a:solidFill>
                    <a:srgbClr val="FFFFFF"/>
                  </a:solidFill>
                  <a:latin typeface="Arial" pitchFamily="2"/>
                  <a:ea typeface="Arial" pitchFamily="2"/>
                  <a:cs typeface="Arial" pitchFamily="2"/>
                </a:rPr>
                <a:t> αυτό!</a:t>
              </a:r>
            </a:p>
          </p:txBody>
        </p:sp>
        <p:pic>
          <p:nvPicPr>
            <p:cNvPr id="7" name="Picture 2" descr="Αποτέλεσμα εικόνας για machine code">
              <a:extLst>
                <a:ext uri="{FF2B5EF4-FFF2-40B4-BE49-F238E27FC236}">
                  <a16:creationId xmlns:a16="http://schemas.microsoft.com/office/drawing/2014/main" id="{26216F14-5A6F-4A5F-A257-0AE3CB872D6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27036" y="3833548"/>
              <a:ext cx="1967532" cy="14756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2E327FC-879A-4488-8E97-7890547C15B7}"/>
              </a:ext>
            </a:extLst>
          </p:cNvPr>
          <p:cNvSpPr/>
          <p:nvPr/>
        </p:nvSpPr>
        <p:spPr>
          <a:xfrm>
            <a:off x="1050226" y="5991311"/>
            <a:ext cx="4824000" cy="806559"/>
          </a:xfrm>
          <a:custGeom>
            <a:avLst>
              <a:gd name="f0" fmla="val 25415"/>
              <a:gd name="f1" fmla="val 1263"/>
            </a:avLst>
            <a:gdLst>
              <a:gd name="f2" fmla="val 10800000"/>
              <a:gd name="f3" fmla="val 5400000"/>
              <a:gd name="f4" fmla="val 16200000"/>
              <a:gd name="f5" fmla="val w"/>
              <a:gd name="f6" fmla="val h"/>
              <a:gd name="f7" fmla="val 0"/>
              <a:gd name="f8" fmla="val 21600"/>
              <a:gd name="f9" fmla="+- 0 0 1"/>
              <a:gd name="f10" fmla="val -2147483647"/>
              <a:gd name="f11" fmla="val 2147483647"/>
              <a:gd name="f12" fmla="val 3590"/>
              <a:gd name="f13" fmla="val 8970"/>
              <a:gd name="f14" fmla="val 12630"/>
              <a:gd name="f15" fmla="val 18010"/>
              <a:gd name="f16" fmla="*/ f5 1 21600"/>
              <a:gd name="f17" fmla="*/ f6 1 21600"/>
              <a:gd name="f18" fmla="pin -2147483647 f0 2147483647"/>
              <a:gd name="f19" fmla="pin -2147483647 f1 2147483647"/>
              <a:gd name="f20" fmla="+- 0 0 f12"/>
              <a:gd name="f21" fmla="+- 3590 0 f7"/>
              <a:gd name="f22" fmla="+- 0 0 f3"/>
              <a:gd name="f23" fmla="+- 21600 0 f15"/>
              <a:gd name="f24" fmla="+- 18010 0 f8"/>
              <a:gd name="f25" fmla="+- f18 0 10800"/>
              <a:gd name="f26" fmla="+- f19 0 10800"/>
              <a:gd name="f27" fmla="+- f19 0 21600"/>
              <a:gd name="f28" fmla="+- f18 0 21600"/>
              <a:gd name="f29" fmla="*/ f18 f16 1"/>
              <a:gd name="f30" fmla="*/ f19 f17 1"/>
              <a:gd name="f31" fmla="*/ 800 f16 1"/>
              <a:gd name="f32" fmla="*/ 20800 f16 1"/>
              <a:gd name="f33" fmla="*/ 20800 f17 1"/>
              <a:gd name="f34" fmla="*/ 800 f17 1"/>
              <a:gd name="f35" fmla="abs f20"/>
              <a:gd name="f36" fmla="abs f21"/>
              <a:gd name="f37" fmla="?: f20 f22 f3"/>
              <a:gd name="f38" fmla="?: f20 f3 f22"/>
              <a:gd name="f39" fmla="?: f20 f4 f3"/>
              <a:gd name="f40" fmla="?: f20 f3 f4"/>
              <a:gd name="f41" fmla="abs f23"/>
              <a:gd name="f42" fmla="?: f21 f22 f3"/>
              <a:gd name="f43" fmla="?: f21 f3 f22"/>
              <a:gd name="f44" fmla="?: f23 0 f2"/>
              <a:gd name="f45" fmla="?: f23 f2 0"/>
              <a:gd name="f46" fmla="abs f24"/>
              <a:gd name="f47" fmla="?: f23 f22 f3"/>
              <a:gd name="f48" fmla="?: f23 f3 f22"/>
              <a:gd name="f49" fmla="?: f23 f4 f3"/>
              <a:gd name="f50" fmla="?: f23 f3 f4"/>
              <a:gd name="f51" fmla="?: f24 f22 f3"/>
              <a:gd name="f52" fmla="?: f24 f3 f22"/>
              <a:gd name="f53" fmla="?: f20 0 f2"/>
              <a:gd name="f54" fmla="?: f20 f2 0"/>
              <a:gd name="f55" fmla="abs f25"/>
              <a:gd name="f56" fmla="abs f26"/>
              <a:gd name="f57" fmla="?: f20 f40 f39"/>
              <a:gd name="f58" fmla="?: f20 f39 f40"/>
              <a:gd name="f59" fmla="?: f21 f38 f37"/>
              <a:gd name="f60" fmla="?: f21 f45 f44"/>
              <a:gd name="f61" fmla="?: f21 f44 f45"/>
              <a:gd name="f62" fmla="?: f23 f42 f43"/>
              <a:gd name="f63" fmla="?: f23 f50 f49"/>
              <a:gd name="f64" fmla="?: f23 f49 f50"/>
              <a:gd name="f65" fmla="?: f24 f48 f47"/>
              <a:gd name="f66" fmla="?: f24 f54 f53"/>
              <a:gd name="f67" fmla="?: f24 f53 f54"/>
              <a:gd name="f68" fmla="?: f20 f51 f52"/>
              <a:gd name="f69" fmla="+- f55 0 f56"/>
              <a:gd name="f70" fmla="+- f56 0 f55"/>
              <a:gd name="f71" fmla="?: f21 f58 f57"/>
              <a:gd name="f72" fmla="?: f23 f60 f61"/>
              <a:gd name="f73" fmla="?: f24 f64 f63"/>
              <a:gd name="f74" fmla="?: f20 f66 f67"/>
              <a:gd name="f75" fmla="?: f26 f9 f69"/>
              <a:gd name="f76" fmla="?: f26 f69 f9"/>
              <a:gd name="f77" fmla="?: f25 f9 f70"/>
              <a:gd name="f78" fmla="?: f25 f70 f9"/>
              <a:gd name="f79" fmla="?: f18 f9 f75"/>
              <a:gd name="f80" fmla="?: f18 f9 f76"/>
              <a:gd name="f81" fmla="?: f27 f77 f9"/>
              <a:gd name="f82" fmla="?: f27 f78 f9"/>
              <a:gd name="f83" fmla="?: f28 f76 f9"/>
              <a:gd name="f84" fmla="?: f28 f75 f9"/>
              <a:gd name="f85" fmla="?: f19 f9 f78"/>
              <a:gd name="f86" fmla="?: f19 f9 f77"/>
              <a:gd name="f87" fmla="?: f79 f18 0"/>
              <a:gd name="f88" fmla="?: f79 f19 6280"/>
              <a:gd name="f89" fmla="?: f80 f18 0"/>
              <a:gd name="f90" fmla="?: f80 f19 15320"/>
              <a:gd name="f91" fmla="?: f81 f18 6280"/>
              <a:gd name="f92" fmla="?: f81 f19 21600"/>
              <a:gd name="f93" fmla="?: f82 f18 15320"/>
              <a:gd name="f94" fmla="?: f82 f19 21600"/>
              <a:gd name="f95" fmla="?: f83 f18 21600"/>
              <a:gd name="f96" fmla="?: f83 f19 15320"/>
              <a:gd name="f97" fmla="?: f84 f18 21600"/>
              <a:gd name="f98" fmla="?: f84 f19 6280"/>
              <a:gd name="f99" fmla="?: f85 f18 15320"/>
              <a:gd name="f100" fmla="?: f85 f19 0"/>
              <a:gd name="f101" fmla="?: f86 f18 6280"/>
              <a:gd name="f102" fmla="?: f86 f19 0"/>
            </a:gdLst>
            <a:ahLst>
              <a:ahXY gdRefX="f0" minX="f10" maxX="f11" gdRefY="f1" minY="f10" maxY="f11">
                <a:pos x="f29" y="f30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12" y="f7"/>
                </a:moveTo>
                <a:arcTo wR="f35" hR="f36" stAng="f71" swAng="f59"/>
                <a:lnTo>
                  <a:pt x="f87" y="f88"/>
                </a:lnTo>
                <a:lnTo>
                  <a:pt x="f7" y="f13"/>
                </a:lnTo>
                <a:lnTo>
                  <a:pt x="f7" y="f14"/>
                </a:lnTo>
                <a:lnTo>
                  <a:pt x="f89" y="f90"/>
                </a:lnTo>
                <a:lnTo>
                  <a:pt x="f7" y="f15"/>
                </a:lnTo>
                <a:arcTo wR="f36" hR="f41" stAng="f72" swAng="f62"/>
                <a:lnTo>
                  <a:pt x="f91" y="f92"/>
                </a:lnTo>
                <a:lnTo>
                  <a:pt x="f13" y="f8"/>
                </a:lnTo>
                <a:lnTo>
                  <a:pt x="f14" y="f8"/>
                </a:lnTo>
                <a:lnTo>
                  <a:pt x="f93" y="f94"/>
                </a:lnTo>
                <a:lnTo>
                  <a:pt x="f15" y="f8"/>
                </a:lnTo>
                <a:arcTo wR="f41" hR="f46" stAng="f73" swAng="f65"/>
                <a:lnTo>
                  <a:pt x="f95" y="f96"/>
                </a:lnTo>
                <a:lnTo>
                  <a:pt x="f8" y="f14"/>
                </a:lnTo>
                <a:lnTo>
                  <a:pt x="f8" y="f13"/>
                </a:lnTo>
                <a:lnTo>
                  <a:pt x="f97" y="f98"/>
                </a:lnTo>
                <a:lnTo>
                  <a:pt x="f8" y="f12"/>
                </a:lnTo>
                <a:arcTo wR="f46" hR="f35" stAng="f74" swAng="f68"/>
                <a:lnTo>
                  <a:pt x="f99" y="f100"/>
                </a:lnTo>
                <a:lnTo>
                  <a:pt x="f14" y="f7"/>
                </a:lnTo>
                <a:lnTo>
                  <a:pt x="f13" y="f7"/>
                </a:lnTo>
                <a:lnTo>
                  <a:pt x="f101" y="f102"/>
                </a:lnTo>
                <a:close/>
              </a:path>
            </a:pathLst>
          </a:custGeom>
          <a:solidFill>
            <a:schemeClr val="accent2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1">
            <a:noAutofit/>
          </a:bodyPr>
          <a:lstStyle/>
          <a:p>
            <a:pPr marL="0" marR="0" lvl="0" indent="0" algn="ct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l-GR" sz="2200" dirty="0">
                <a:solidFill>
                  <a:srgbClr val="FFFFFF"/>
                </a:solidFill>
                <a:latin typeface="Arial" pitchFamily="2"/>
                <a:ea typeface="Arial" pitchFamily="2"/>
                <a:cs typeface="Arial" pitchFamily="2"/>
              </a:rPr>
              <a:t>Μπορώ να αναβοσβήνω </a:t>
            </a:r>
            <a:r>
              <a:rPr lang="en-US" sz="2200" dirty="0">
                <a:solidFill>
                  <a:srgbClr val="FFFFFF"/>
                </a:solidFill>
                <a:latin typeface="Arial" pitchFamily="2"/>
                <a:ea typeface="Arial" pitchFamily="2"/>
                <a:cs typeface="Arial" pitchFamily="2"/>
              </a:rPr>
              <a:t>LED</a:t>
            </a:r>
          </a:p>
          <a:p>
            <a:pPr marL="0" marR="0" lvl="0" indent="0" algn="ct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l-GR" sz="2200" b="0" i="0" u="none" strike="noStrike" cap="none" baseline="0" dirty="0">
                <a:ln>
                  <a:noFill/>
                </a:ln>
                <a:solidFill>
                  <a:srgbClr val="FFFFFF"/>
                </a:solidFill>
                <a:latin typeface="Arial" pitchFamily="2"/>
                <a:ea typeface="Arial" pitchFamily="2"/>
                <a:cs typeface="Arial" pitchFamily="2"/>
              </a:rPr>
              <a:t>όλη</a:t>
            </a:r>
            <a:r>
              <a:rPr lang="el-GR" sz="2200" b="0" i="0" u="none" strike="noStrike" cap="none" dirty="0">
                <a:ln>
                  <a:noFill/>
                </a:ln>
                <a:solidFill>
                  <a:srgbClr val="FFFFFF"/>
                </a:solidFill>
                <a:latin typeface="Arial" pitchFamily="2"/>
                <a:ea typeface="Arial" pitchFamily="2"/>
                <a:cs typeface="Arial" pitchFamily="2"/>
              </a:rPr>
              <a:t> μέρα!</a:t>
            </a:r>
            <a:endParaRPr lang="el-GR" sz="2200" b="0" i="0" u="none" strike="noStrike" cap="none" baseline="0" dirty="0">
              <a:ln>
                <a:noFill/>
              </a:ln>
              <a:solidFill>
                <a:srgbClr val="FFFFFF"/>
              </a:solidFill>
              <a:latin typeface="Arial" pitchFamily="2"/>
              <a:ea typeface="Arial" pitchFamily="2"/>
              <a:cs typeface="Arial" pitchFamily="2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8CD0A62-5C49-4719-9E9C-18BC9C80A40F}"/>
              </a:ext>
            </a:extLst>
          </p:cNvPr>
          <p:cNvGrpSpPr/>
          <p:nvPr/>
        </p:nvGrpSpPr>
        <p:grpSpPr>
          <a:xfrm>
            <a:off x="6893247" y="2802745"/>
            <a:ext cx="1984792" cy="3871081"/>
            <a:chOff x="765997" y="1798333"/>
            <a:chExt cx="1984792" cy="3871081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E140C19C-8F34-4E8D-97A6-460F49E182A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73918" y="4243386"/>
              <a:ext cx="1294038" cy="1426028"/>
            </a:xfrm>
            <a:custGeom>
              <a:avLst/>
              <a:gdLst>
                <a:gd name="connsiteX0" fmla="*/ 36 w 1294038"/>
                <a:gd name="connsiteY0" fmla="*/ 174 h 1426028"/>
                <a:gd name="connsiteX1" fmla="*/ 1294074 w 1294038"/>
                <a:gd name="connsiteY1" fmla="*/ 174 h 1426028"/>
                <a:gd name="connsiteX2" fmla="*/ 1294074 w 1294038"/>
                <a:gd name="connsiteY2" fmla="*/ 1426203 h 1426028"/>
                <a:gd name="connsiteX3" fmla="*/ 36 w 1294038"/>
                <a:gd name="connsiteY3" fmla="*/ 1426203 h 1426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94038" h="1426028">
                  <a:moveTo>
                    <a:pt x="36" y="174"/>
                  </a:moveTo>
                  <a:lnTo>
                    <a:pt x="1294074" y="174"/>
                  </a:lnTo>
                  <a:lnTo>
                    <a:pt x="1294074" y="1426203"/>
                  </a:lnTo>
                  <a:lnTo>
                    <a:pt x="36" y="1426203"/>
                  </a:lnTo>
                  <a:close/>
                </a:path>
              </a:pathLst>
            </a:cu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B8DD57B-C9DD-4B7A-97BC-EEF3DCACA7F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25557" b="67283" l="28591" r="68654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609" t="25466" r="31778" b="31977"/>
            <a:stretch/>
          </p:blipFill>
          <p:spPr>
            <a:xfrm>
              <a:off x="765997" y="2295179"/>
              <a:ext cx="1984792" cy="2046910"/>
            </a:xfrm>
            <a:prstGeom prst="rect">
              <a:avLst/>
            </a:prstGeom>
          </p:spPr>
        </p:pic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96A84693-47A9-4507-A13A-94A8D136250B}"/>
                </a:ext>
              </a:extLst>
            </p:cNvPr>
            <p:cNvGrpSpPr/>
            <p:nvPr/>
          </p:nvGrpSpPr>
          <p:grpSpPr>
            <a:xfrm>
              <a:off x="1173918" y="1798333"/>
              <a:ext cx="1033074" cy="1520301"/>
              <a:chOff x="1173918" y="1908699"/>
              <a:chExt cx="1033074" cy="1520301"/>
            </a:xfrm>
          </p:grpSpPr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13CD036D-3421-4F6C-AFD9-59D8FB3CE4B6}"/>
                  </a:ext>
                </a:extLst>
              </p:cNvPr>
              <p:cNvSpPr/>
              <p:nvPr/>
            </p:nvSpPr>
            <p:spPr>
              <a:xfrm>
                <a:off x="1581630" y="1908699"/>
                <a:ext cx="326571" cy="149678"/>
              </a:xfrm>
              <a:custGeom>
                <a:avLst/>
                <a:gdLst>
                  <a:gd name="connsiteX0" fmla="*/ 326608 w 326571"/>
                  <a:gd name="connsiteY0" fmla="*/ 74779 h 149678"/>
                  <a:gd name="connsiteX1" fmla="*/ 163323 w 326571"/>
                  <a:gd name="connsiteY1" fmla="*/ 149618 h 149678"/>
                  <a:gd name="connsiteX2" fmla="*/ 37 w 326571"/>
                  <a:gd name="connsiteY2" fmla="*/ 74779 h 149678"/>
                  <a:gd name="connsiteX3" fmla="*/ 163323 w 326571"/>
                  <a:gd name="connsiteY3" fmla="*/ -61 h 149678"/>
                  <a:gd name="connsiteX4" fmla="*/ 326608 w 326571"/>
                  <a:gd name="connsiteY4" fmla="*/ 74779 h 149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6571" h="149678">
                    <a:moveTo>
                      <a:pt x="326608" y="74779"/>
                    </a:moveTo>
                    <a:cubicBezTo>
                      <a:pt x="326608" y="116111"/>
                      <a:pt x="253503" y="149618"/>
                      <a:pt x="163323" y="149618"/>
                    </a:cubicBezTo>
                    <a:cubicBezTo>
                      <a:pt x="73143" y="149618"/>
                      <a:pt x="37" y="116111"/>
                      <a:pt x="37" y="74779"/>
                    </a:cubicBezTo>
                    <a:cubicBezTo>
                      <a:pt x="37" y="33446"/>
                      <a:pt x="73143" y="-61"/>
                      <a:pt x="163323" y="-61"/>
                    </a:cubicBezTo>
                    <a:cubicBezTo>
                      <a:pt x="253503" y="-61"/>
                      <a:pt x="326608" y="33446"/>
                      <a:pt x="326608" y="74779"/>
                    </a:cubicBezTo>
                    <a:close/>
                  </a:path>
                </a:pathLst>
              </a:custGeom>
              <a:solidFill>
                <a:srgbClr val="FFFFFF"/>
              </a:solidFill>
              <a:ln w="5802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l-GR"/>
              </a:p>
            </p:txBody>
          </p:sp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CEDB739F-C6FC-4B92-83B9-32A8B7EE5F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73918" y="2192456"/>
                <a:ext cx="1033074" cy="1236544"/>
              </a:xfrm>
              <a:custGeom>
                <a:avLst/>
                <a:gdLst>
                  <a:gd name="connsiteX0" fmla="*/ 36833 w 1033074"/>
                  <a:gd name="connsiteY0" fmla="*/ 0 h 1236544"/>
                  <a:gd name="connsiteX1" fmla="*/ 1033075 w 1033074"/>
                  <a:gd name="connsiteY1" fmla="*/ 76229 h 1236544"/>
                  <a:gd name="connsiteX2" fmla="*/ 996243 w 1033074"/>
                  <a:gd name="connsiteY2" fmla="*/ 1236544 h 1236544"/>
                  <a:gd name="connsiteX3" fmla="*/ 0 w 1033074"/>
                  <a:gd name="connsiteY3" fmla="*/ 1160315 h 12365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33074" h="1236544">
                    <a:moveTo>
                      <a:pt x="36833" y="0"/>
                    </a:moveTo>
                    <a:lnTo>
                      <a:pt x="1033075" y="76229"/>
                    </a:lnTo>
                    <a:lnTo>
                      <a:pt x="996243" y="1236544"/>
                    </a:lnTo>
                    <a:lnTo>
                      <a:pt x="0" y="1160315"/>
                    </a:lnTo>
                    <a:close/>
                  </a:path>
                </a:pathLst>
              </a:custGeom>
            </p:spPr>
          </p:pic>
        </p:grp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0C7C0D73-EFAC-4341-A6A3-ADB61D29478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6175" y="866689"/>
            <a:ext cx="4963546" cy="3038905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F194FAD-5807-4C0D-A2E2-D8716A9838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4695" y="444637"/>
            <a:ext cx="2585923" cy="2633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5723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B132A6F-51B6-47C2-9CEF-97C1A02CE17F}"/>
              </a:ext>
            </a:extLst>
          </p:cNvPr>
          <p:cNvSpPr txBox="1">
            <a:spLocks/>
          </p:cNvSpPr>
          <p:nvPr/>
        </p:nvSpPr>
        <p:spPr>
          <a:xfrm>
            <a:off x="216000" y="144000"/>
            <a:ext cx="8568000" cy="576000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2800"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l-GR" dirty="0"/>
              <a:t>Πως τότε τρέχει το πρόγραμμα σε </a:t>
            </a:r>
            <a:r>
              <a:rPr lang="en-US" dirty="0"/>
              <a:t>Python;</a:t>
            </a:r>
            <a:endParaRPr lang="el-GR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0936C21-4F0C-48EB-A84F-B12B197FBB60}"/>
              </a:ext>
            </a:extLst>
          </p:cNvPr>
          <p:cNvGrpSpPr/>
          <p:nvPr/>
        </p:nvGrpSpPr>
        <p:grpSpPr>
          <a:xfrm>
            <a:off x="6943208" y="2531141"/>
            <a:ext cx="1984792" cy="3871081"/>
            <a:chOff x="765997" y="1798333"/>
            <a:chExt cx="1984792" cy="3871081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3554A2C-57A2-499F-8979-3392A4BF87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73918" y="4243386"/>
              <a:ext cx="1294038" cy="1426028"/>
            </a:xfrm>
            <a:custGeom>
              <a:avLst/>
              <a:gdLst>
                <a:gd name="connsiteX0" fmla="*/ 36 w 1294038"/>
                <a:gd name="connsiteY0" fmla="*/ 174 h 1426028"/>
                <a:gd name="connsiteX1" fmla="*/ 1294074 w 1294038"/>
                <a:gd name="connsiteY1" fmla="*/ 174 h 1426028"/>
                <a:gd name="connsiteX2" fmla="*/ 1294074 w 1294038"/>
                <a:gd name="connsiteY2" fmla="*/ 1426203 h 1426028"/>
                <a:gd name="connsiteX3" fmla="*/ 36 w 1294038"/>
                <a:gd name="connsiteY3" fmla="*/ 1426203 h 1426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94038" h="1426028">
                  <a:moveTo>
                    <a:pt x="36" y="174"/>
                  </a:moveTo>
                  <a:lnTo>
                    <a:pt x="1294074" y="174"/>
                  </a:lnTo>
                  <a:lnTo>
                    <a:pt x="1294074" y="1426203"/>
                  </a:lnTo>
                  <a:lnTo>
                    <a:pt x="36" y="1426203"/>
                  </a:lnTo>
                  <a:close/>
                </a:path>
              </a:pathLst>
            </a:cu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56C8A19C-64A0-47D0-8DF8-FB59764535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25557" b="67283" l="28591" r="68654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609" t="25466" r="31778" b="31977"/>
            <a:stretch/>
          </p:blipFill>
          <p:spPr>
            <a:xfrm>
              <a:off x="765997" y="2295179"/>
              <a:ext cx="1984792" cy="2046910"/>
            </a:xfrm>
            <a:prstGeom prst="rect">
              <a:avLst/>
            </a:prstGeom>
          </p:spPr>
        </p:pic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90DD179B-7253-415D-9BF1-4AACD5A7D794}"/>
                </a:ext>
              </a:extLst>
            </p:cNvPr>
            <p:cNvGrpSpPr/>
            <p:nvPr/>
          </p:nvGrpSpPr>
          <p:grpSpPr>
            <a:xfrm>
              <a:off x="1173918" y="1798333"/>
              <a:ext cx="1033074" cy="1520301"/>
              <a:chOff x="1173918" y="1908699"/>
              <a:chExt cx="1033074" cy="1520301"/>
            </a:xfrm>
          </p:grpSpPr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50F28B76-92AC-47A6-8007-FD534964E371}"/>
                  </a:ext>
                </a:extLst>
              </p:cNvPr>
              <p:cNvSpPr/>
              <p:nvPr/>
            </p:nvSpPr>
            <p:spPr>
              <a:xfrm>
                <a:off x="1581630" y="1908699"/>
                <a:ext cx="326571" cy="149678"/>
              </a:xfrm>
              <a:custGeom>
                <a:avLst/>
                <a:gdLst>
                  <a:gd name="connsiteX0" fmla="*/ 326608 w 326571"/>
                  <a:gd name="connsiteY0" fmla="*/ 74779 h 149678"/>
                  <a:gd name="connsiteX1" fmla="*/ 163323 w 326571"/>
                  <a:gd name="connsiteY1" fmla="*/ 149618 h 149678"/>
                  <a:gd name="connsiteX2" fmla="*/ 37 w 326571"/>
                  <a:gd name="connsiteY2" fmla="*/ 74779 h 149678"/>
                  <a:gd name="connsiteX3" fmla="*/ 163323 w 326571"/>
                  <a:gd name="connsiteY3" fmla="*/ -61 h 149678"/>
                  <a:gd name="connsiteX4" fmla="*/ 326608 w 326571"/>
                  <a:gd name="connsiteY4" fmla="*/ 74779 h 149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6571" h="149678">
                    <a:moveTo>
                      <a:pt x="326608" y="74779"/>
                    </a:moveTo>
                    <a:cubicBezTo>
                      <a:pt x="326608" y="116111"/>
                      <a:pt x="253503" y="149618"/>
                      <a:pt x="163323" y="149618"/>
                    </a:cubicBezTo>
                    <a:cubicBezTo>
                      <a:pt x="73143" y="149618"/>
                      <a:pt x="37" y="116111"/>
                      <a:pt x="37" y="74779"/>
                    </a:cubicBezTo>
                    <a:cubicBezTo>
                      <a:pt x="37" y="33446"/>
                      <a:pt x="73143" y="-61"/>
                      <a:pt x="163323" y="-61"/>
                    </a:cubicBezTo>
                    <a:cubicBezTo>
                      <a:pt x="253503" y="-61"/>
                      <a:pt x="326608" y="33446"/>
                      <a:pt x="326608" y="74779"/>
                    </a:cubicBezTo>
                    <a:close/>
                  </a:path>
                </a:pathLst>
              </a:custGeom>
              <a:solidFill>
                <a:srgbClr val="FFFFFF"/>
              </a:solidFill>
              <a:ln w="5802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l-GR"/>
              </a:p>
            </p:txBody>
          </p:sp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BB0E942A-345A-4566-862C-F063D74F1B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73918" y="2192456"/>
                <a:ext cx="1033074" cy="1236544"/>
              </a:xfrm>
              <a:custGeom>
                <a:avLst/>
                <a:gdLst>
                  <a:gd name="connsiteX0" fmla="*/ 36833 w 1033074"/>
                  <a:gd name="connsiteY0" fmla="*/ 0 h 1236544"/>
                  <a:gd name="connsiteX1" fmla="*/ 1033075 w 1033074"/>
                  <a:gd name="connsiteY1" fmla="*/ 76229 h 1236544"/>
                  <a:gd name="connsiteX2" fmla="*/ 996243 w 1033074"/>
                  <a:gd name="connsiteY2" fmla="*/ 1236544 h 1236544"/>
                  <a:gd name="connsiteX3" fmla="*/ 0 w 1033074"/>
                  <a:gd name="connsiteY3" fmla="*/ 1160315 h 12365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33074" h="1236544">
                    <a:moveTo>
                      <a:pt x="36833" y="0"/>
                    </a:moveTo>
                    <a:lnTo>
                      <a:pt x="1033075" y="76229"/>
                    </a:lnTo>
                    <a:lnTo>
                      <a:pt x="996243" y="1236544"/>
                    </a:lnTo>
                    <a:lnTo>
                      <a:pt x="0" y="1160315"/>
                    </a:lnTo>
                    <a:close/>
                  </a:path>
                </a:pathLst>
              </a:custGeom>
            </p:spPr>
          </p:pic>
        </p:grpSp>
      </p:grp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DE4E8E7A-EE03-4A87-BAC0-6C9B4F014A5C}"/>
              </a:ext>
            </a:extLst>
          </p:cNvPr>
          <p:cNvSpPr/>
          <p:nvPr/>
        </p:nvSpPr>
        <p:spPr>
          <a:xfrm>
            <a:off x="1186684" y="901704"/>
            <a:ext cx="4447711" cy="1276082"/>
          </a:xfrm>
          <a:custGeom>
            <a:avLst>
              <a:gd name="f0" fmla="val 27970"/>
              <a:gd name="f1" fmla="val 33837"/>
            </a:avLst>
            <a:gdLst>
              <a:gd name="f2" fmla="val 10800000"/>
              <a:gd name="f3" fmla="val 5400000"/>
              <a:gd name="f4" fmla="val 16200000"/>
              <a:gd name="f5" fmla="val w"/>
              <a:gd name="f6" fmla="val h"/>
              <a:gd name="f7" fmla="val 0"/>
              <a:gd name="f8" fmla="val 21600"/>
              <a:gd name="f9" fmla="+- 0 0 1"/>
              <a:gd name="f10" fmla="val -2147483647"/>
              <a:gd name="f11" fmla="val 2147483647"/>
              <a:gd name="f12" fmla="val 3590"/>
              <a:gd name="f13" fmla="val 8970"/>
              <a:gd name="f14" fmla="val 12630"/>
              <a:gd name="f15" fmla="val 18010"/>
              <a:gd name="f16" fmla="*/ f5 1 21600"/>
              <a:gd name="f17" fmla="*/ f6 1 21600"/>
              <a:gd name="f18" fmla="pin -2147483647 f0 2147483647"/>
              <a:gd name="f19" fmla="pin -2147483647 f1 2147483647"/>
              <a:gd name="f20" fmla="+- 0 0 f12"/>
              <a:gd name="f21" fmla="+- 3590 0 f7"/>
              <a:gd name="f22" fmla="+- 0 0 f3"/>
              <a:gd name="f23" fmla="+- 21600 0 f15"/>
              <a:gd name="f24" fmla="+- 18010 0 f8"/>
              <a:gd name="f25" fmla="+- f18 0 10800"/>
              <a:gd name="f26" fmla="+- f19 0 10800"/>
              <a:gd name="f27" fmla="+- f19 0 21600"/>
              <a:gd name="f28" fmla="+- f18 0 21600"/>
              <a:gd name="f29" fmla="*/ f18 f16 1"/>
              <a:gd name="f30" fmla="*/ f19 f17 1"/>
              <a:gd name="f31" fmla="*/ 800 f16 1"/>
              <a:gd name="f32" fmla="*/ 20800 f16 1"/>
              <a:gd name="f33" fmla="*/ 20800 f17 1"/>
              <a:gd name="f34" fmla="*/ 800 f17 1"/>
              <a:gd name="f35" fmla="abs f20"/>
              <a:gd name="f36" fmla="abs f21"/>
              <a:gd name="f37" fmla="?: f20 f22 f3"/>
              <a:gd name="f38" fmla="?: f20 f3 f22"/>
              <a:gd name="f39" fmla="?: f20 f4 f3"/>
              <a:gd name="f40" fmla="?: f20 f3 f4"/>
              <a:gd name="f41" fmla="abs f23"/>
              <a:gd name="f42" fmla="?: f21 f22 f3"/>
              <a:gd name="f43" fmla="?: f21 f3 f22"/>
              <a:gd name="f44" fmla="?: f23 0 f2"/>
              <a:gd name="f45" fmla="?: f23 f2 0"/>
              <a:gd name="f46" fmla="abs f24"/>
              <a:gd name="f47" fmla="?: f23 f22 f3"/>
              <a:gd name="f48" fmla="?: f23 f3 f22"/>
              <a:gd name="f49" fmla="?: f23 f4 f3"/>
              <a:gd name="f50" fmla="?: f23 f3 f4"/>
              <a:gd name="f51" fmla="?: f24 f22 f3"/>
              <a:gd name="f52" fmla="?: f24 f3 f22"/>
              <a:gd name="f53" fmla="?: f20 0 f2"/>
              <a:gd name="f54" fmla="?: f20 f2 0"/>
              <a:gd name="f55" fmla="abs f25"/>
              <a:gd name="f56" fmla="abs f26"/>
              <a:gd name="f57" fmla="?: f20 f40 f39"/>
              <a:gd name="f58" fmla="?: f20 f39 f40"/>
              <a:gd name="f59" fmla="?: f21 f38 f37"/>
              <a:gd name="f60" fmla="?: f21 f45 f44"/>
              <a:gd name="f61" fmla="?: f21 f44 f45"/>
              <a:gd name="f62" fmla="?: f23 f42 f43"/>
              <a:gd name="f63" fmla="?: f23 f50 f49"/>
              <a:gd name="f64" fmla="?: f23 f49 f50"/>
              <a:gd name="f65" fmla="?: f24 f48 f47"/>
              <a:gd name="f66" fmla="?: f24 f54 f53"/>
              <a:gd name="f67" fmla="?: f24 f53 f54"/>
              <a:gd name="f68" fmla="?: f20 f51 f52"/>
              <a:gd name="f69" fmla="+- f55 0 f56"/>
              <a:gd name="f70" fmla="+- f56 0 f55"/>
              <a:gd name="f71" fmla="?: f21 f58 f57"/>
              <a:gd name="f72" fmla="?: f23 f60 f61"/>
              <a:gd name="f73" fmla="?: f24 f64 f63"/>
              <a:gd name="f74" fmla="?: f20 f66 f67"/>
              <a:gd name="f75" fmla="?: f26 f9 f69"/>
              <a:gd name="f76" fmla="?: f26 f69 f9"/>
              <a:gd name="f77" fmla="?: f25 f9 f70"/>
              <a:gd name="f78" fmla="?: f25 f70 f9"/>
              <a:gd name="f79" fmla="?: f18 f9 f75"/>
              <a:gd name="f80" fmla="?: f18 f9 f76"/>
              <a:gd name="f81" fmla="?: f27 f77 f9"/>
              <a:gd name="f82" fmla="?: f27 f78 f9"/>
              <a:gd name="f83" fmla="?: f28 f76 f9"/>
              <a:gd name="f84" fmla="?: f28 f75 f9"/>
              <a:gd name="f85" fmla="?: f19 f9 f78"/>
              <a:gd name="f86" fmla="?: f19 f9 f77"/>
              <a:gd name="f87" fmla="?: f79 f18 0"/>
              <a:gd name="f88" fmla="?: f79 f19 6280"/>
              <a:gd name="f89" fmla="?: f80 f18 0"/>
              <a:gd name="f90" fmla="?: f80 f19 15320"/>
              <a:gd name="f91" fmla="?: f81 f18 6280"/>
              <a:gd name="f92" fmla="?: f81 f19 21600"/>
              <a:gd name="f93" fmla="?: f82 f18 15320"/>
              <a:gd name="f94" fmla="?: f82 f19 21600"/>
              <a:gd name="f95" fmla="?: f83 f18 21600"/>
              <a:gd name="f96" fmla="?: f83 f19 15320"/>
              <a:gd name="f97" fmla="?: f84 f18 21600"/>
              <a:gd name="f98" fmla="?: f84 f19 6280"/>
              <a:gd name="f99" fmla="?: f85 f18 15320"/>
              <a:gd name="f100" fmla="?: f85 f19 0"/>
              <a:gd name="f101" fmla="?: f86 f18 6280"/>
              <a:gd name="f102" fmla="?: f86 f19 0"/>
            </a:gdLst>
            <a:ahLst>
              <a:ahXY gdRefX="f0" minX="f10" maxX="f11" gdRefY="f1" minY="f10" maxY="f11">
                <a:pos x="f29" y="f30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12" y="f7"/>
                </a:moveTo>
                <a:arcTo wR="f35" hR="f36" stAng="f71" swAng="f59"/>
                <a:lnTo>
                  <a:pt x="f87" y="f88"/>
                </a:lnTo>
                <a:lnTo>
                  <a:pt x="f7" y="f13"/>
                </a:lnTo>
                <a:lnTo>
                  <a:pt x="f7" y="f14"/>
                </a:lnTo>
                <a:lnTo>
                  <a:pt x="f89" y="f90"/>
                </a:lnTo>
                <a:lnTo>
                  <a:pt x="f7" y="f15"/>
                </a:lnTo>
                <a:arcTo wR="f36" hR="f41" stAng="f72" swAng="f62"/>
                <a:lnTo>
                  <a:pt x="f91" y="f92"/>
                </a:lnTo>
                <a:lnTo>
                  <a:pt x="f13" y="f8"/>
                </a:lnTo>
                <a:lnTo>
                  <a:pt x="f14" y="f8"/>
                </a:lnTo>
                <a:lnTo>
                  <a:pt x="f93" y="f94"/>
                </a:lnTo>
                <a:lnTo>
                  <a:pt x="f15" y="f8"/>
                </a:lnTo>
                <a:arcTo wR="f41" hR="f46" stAng="f73" swAng="f65"/>
                <a:lnTo>
                  <a:pt x="f95" y="f96"/>
                </a:lnTo>
                <a:lnTo>
                  <a:pt x="f8" y="f14"/>
                </a:lnTo>
                <a:lnTo>
                  <a:pt x="f8" y="f13"/>
                </a:lnTo>
                <a:lnTo>
                  <a:pt x="f97" y="f98"/>
                </a:lnTo>
                <a:lnTo>
                  <a:pt x="f8" y="f12"/>
                </a:lnTo>
                <a:arcTo wR="f46" hR="f35" stAng="f74" swAng="f68"/>
                <a:lnTo>
                  <a:pt x="f99" y="f100"/>
                </a:lnTo>
                <a:lnTo>
                  <a:pt x="f14" y="f7"/>
                </a:lnTo>
                <a:lnTo>
                  <a:pt x="f13" y="f7"/>
                </a:lnTo>
                <a:lnTo>
                  <a:pt x="f101" y="f102"/>
                </a:lnTo>
                <a:close/>
              </a:path>
            </a:pathLst>
          </a:custGeom>
          <a:solidFill>
            <a:srgbClr val="FF3300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1">
            <a:noAutofit/>
          </a:bodyPr>
          <a:lstStyle/>
          <a:p>
            <a:pPr marL="0" marR="0" lvl="0" indent="0" algn="ct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l-GR" sz="2200" dirty="0">
                <a:solidFill>
                  <a:srgbClr val="FFFFFF"/>
                </a:solidFill>
                <a:latin typeface="Arial" pitchFamily="2"/>
                <a:ea typeface="Arial" pitchFamily="2"/>
                <a:cs typeface="Arial" pitchFamily="2"/>
              </a:rPr>
              <a:t>Τρέχω ένα πρόγραμμα που λέγεται</a:t>
            </a:r>
          </a:p>
          <a:p>
            <a:pPr marL="0" marR="0" lvl="0" indent="0" algn="ct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l-GR" sz="2200" b="0" i="0" u="none" strike="noStrike" cap="none" baseline="0" dirty="0">
                <a:ln>
                  <a:noFill/>
                </a:ln>
                <a:solidFill>
                  <a:srgbClr val="FFFFFF"/>
                </a:solidFill>
                <a:latin typeface="Arial" pitchFamily="2"/>
                <a:ea typeface="Arial" pitchFamily="2"/>
                <a:cs typeface="Arial" pitchFamily="2"/>
              </a:rPr>
              <a:t>«Μεταφραστής» της </a:t>
            </a:r>
            <a:r>
              <a:rPr lang="en-US" sz="2200" b="0" i="0" u="none" strike="noStrike" cap="none" baseline="0" dirty="0">
                <a:ln>
                  <a:noFill/>
                </a:ln>
                <a:solidFill>
                  <a:srgbClr val="FFFFFF"/>
                </a:solidFill>
                <a:latin typeface="Arial" pitchFamily="2"/>
                <a:ea typeface="Arial" pitchFamily="2"/>
                <a:cs typeface="Arial" pitchFamily="2"/>
              </a:rPr>
              <a:t>Python</a:t>
            </a:r>
          </a:p>
          <a:p>
            <a:pPr marL="0" marR="0" lvl="0" indent="0" algn="ct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200" dirty="0">
                <a:solidFill>
                  <a:srgbClr val="FFFFFF"/>
                </a:solidFill>
                <a:latin typeface="Arial" pitchFamily="2"/>
                <a:ea typeface="Arial" pitchFamily="2"/>
                <a:cs typeface="Arial" pitchFamily="2"/>
              </a:rPr>
              <a:t>(Python Interpreter)</a:t>
            </a:r>
            <a:endParaRPr lang="el-GR" sz="2200" b="0" i="0" u="none" strike="noStrike" cap="none" baseline="0" dirty="0">
              <a:ln>
                <a:noFill/>
              </a:ln>
              <a:solidFill>
                <a:srgbClr val="FFFFFF"/>
              </a:solidFill>
              <a:latin typeface="Arial" pitchFamily="2"/>
              <a:ea typeface="Arial" pitchFamily="2"/>
              <a:cs typeface="Arial" pitchFamily="2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5DF05BF-E59E-465D-898E-68F22542852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6975"/>
          <a:stretch/>
        </p:blipFill>
        <p:spPr>
          <a:xfrm>
            <a:off x="381138" y="2348679"/>
            <a:ext cx="2170777" cy="160078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DBD2968-A059-43C4-889F-1AF66E03489C}"/>
              </a:ext>
            </a:extLst>
          </p:cNvPr>
          <p:cNvSpPr/>
          <p:nvPr/>
        </p:nvSpPr>
        <p:spPr>
          <a:xfrm>
            <a:off x="381138" y="3949468"/>
            <a:ext cx="2170777" cy="2966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dirty="0"/>
              <a:t>Το πρόγραμμα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B9F7EE46-5EC3-4C12-A801-54E1AEB6FF3C}"/>
              </a:ext>
            </a:extLst>
          </p:cNvPr>
          <p:cNvSpPr/>
          <p:nvPr/>
        </p:nvSpPr>
        <p:spPr>
          <a:xfrm>
            <a:off x="3847723" y="2951430"/>
            <a:ext cx="2064190" cy="746927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FFC000"/>
                </a:solidFill>
              </a:rPr>
              <a:t>FLASH</a:t>
            </a:r>
            <a:endParaRPr lang="el-GR" b="1" dirty="0">
              <a:solidFill>
                <a:srgbClr val="FFC000"/>
              </a:solidFill>
            </a:endParaRP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3709F72F-541B-43A3-807D-B662C54FB780}"/>
              </a:ext>
            </a:extLst>
          </p:cNvPr>
          <p:cNvSpPr/>
          <p:nvPr/>
        </p:nvSpPr>
        <p:spPr>
          <a:xfrm>
            <a:off x="2560968" y="3213980"/>
            <a:ext cx="1277701" cy="296607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55F67D9-623E-4105-B011-BF30EBBEDA43}"/>
              </a:ext>
            </a:extLst>
          </p:cNvPr>
          <p:cNvSpPr/>
          <p:nvPr/>
        </p:nvSpPr>
        <p:spPr>
          <a:xfrm>
            <a:off x="3978080" y="3708287"/>
            <a:ext cx="1841385" cy="2966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dirty="0"/>
              <a:t>Αποθήκευση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F38E22F8-EE65-47B8-98A7-FC0784F437AA}"/>
              </a:ext>
            </a:extLst>
          </p:cNvPr>
          <p:cNvSpPr/>
          <p:nvPr/>
        </p:nvSpPr>
        <p:spPr>
          <a:xfrm>
            <a:off x="3635813" y="5444759"/>
            <a:ext cx="2525917" cy="746927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2800" b="1" dirty="0">
                <a:solidFill>
                  <a:schemeClr val="bg1"/>
                </a:solidFill>
              </a:rPr>
              <a:t>Μεταφραστής</a:t>
            </a:r>
            <a:endParaRPr lang="el-GR" b="1" dirty="0">
              <a:solidFill>
                <a:schemeClr val="bg1"/>
              </a:solidFill>
            </a:endParaRPr>
          </a:p>
        </p:txBody>
      </p:sp>
      <p:sp>
        <p:nvSpPr>
          <p:cNvPr id="20" name="Arrow: Down 19">
            <a:extLst>
              <a:ext uri="{FF2B5EF4-FFF2-40B4-BE49-F238E27FC236}">
                <a16:creationId xmlns:a16="http://schemas.microsoft.com/office/drawing/2014/main" id="{46C176A9-C5C8-4679-A919-51D9C57FB2B5}"/>
              </a:ext>
            </a:extLst>
          </p:cNvPr>
          <p:cNvSpPr/>
          <p:nvPr/>
        </p:nvSpPr>
        <p:spPr>
          <a:xfrm>
            <a:off x="4816444" y="4004894"/>
            <a:ext cx="235390" cy="1426029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pic>
        <p:nvPicPr>
          <p:cNvPr id="21" name="Picture 2" descr="Αποτέλεσμα εικόνας για machine code">
            <a:extLst>
              <a:ext uri="{FF2B5EF4-FFF2-40B4-BE49-F238E27FC236}">
                <a16:creationId xmlns:a16="http://schemas.microsoft.com/office/drawing/2014/main" id="{E42EDF67-DC1F-4C7A-BB87-51248A7D72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760" y="5074897"/>
            <a:ext cx="1967532" cy="1475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Arrow: Right 21">
            <a:extLst>
              <a:ext uri="{FF2B5EF4-FFF2-40B4-BE49-F238E27FC236}">
                <a16:creationId xmlns:a16="http://schemas.microsoft.com/office/drawing/2014/main" id="{23DDA50A-C386-4489-A45E-8E18ADA18FB7}"/>
              </a:ext>
            </a:extLst>
          </p:cNvPr>
          <p:cNvSpPr/>
          <p:nvPr/>
        </p:nvSpPr>
        <p:spPr>
          <a:xfrm rot="10800000">
            <a:off x="2402263" y="5664416"/>
            <a:ext cx="1233550" cy="296607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9995060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910461D-7339-4395-80E4-8BF2B6FD96A8}"/>
              </a:ext>
            </a:extLst>
          </p:cNvPr>
          <p:cNvSpPr txBox="1">
            <a:spLocks/>
          </p:cNvSpPr>
          <p:nvPr/>
        </p:nvSpPr>
        <p:spPr>
          <a:xfrm>
            <a:off x="216000" y="144000"/>
            <a:ext cx="8568000" cy="576000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2800"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l-GR" dirty="0"/>
              <a:t>Τι γλώσσα είναι η </a:t>
            </a:r>
            <a:r>
              <a:rPr lang="en-US" dirty="0"/>
              <a:t>Python;</a:t>
            </a:r>
            <a:endParaRPr lang="el-GR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30C9A0A-F528-4096-8742-AA758851B937}"/>
              </a:ext>
            </a:extLst>
          </p:cNvPr>
          <p:cNvSpPr txBox="1">
            <a:spLocks/>
          </p:cNvSpPr>
          <p:nvPr/>
        </p:nvSpPr>
        <p:spPr>
          <a:xfrm>
            <a:off x="229037" y="4884769"/>
            <a:ext cx="6918131" cy="1691681"/>
          </a:xfrm>
          <a:prstGeom prst="rect">
            <a:avLst/>
          </a:prstGeom>
          <a:solidFill>
            <a:srgbClr val="00B05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2800"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l-GR" sz="2400" dirty="0"/>
              <a:t>Η βιβλιοθήκη </a:t>
            </a:r>
            <a:r>
              <a:rPr lang="en-US" sz="2400" dirty="0"/>
              <a:t>machine</a:t>
            </a:r>
            <a:r>
              <a:rPr lang="el-GR" sz="2400" dirty="0"/>
              <a:t> μας επιτρέπει</a:t>
            </a:r>
          </a:p>
          <a:p>
            <a:r>
              <a:rPr lang="el-GR" sz="2400" dirty="0"/>
              <a:t> να χρησιμοποιήσουμε τους ακροδέκτες του </a:t>
            </a:r>
            <a:r>
              <a:rPr lang="en-US" sz="2400" dirty="0"/>
              <a:t>Pico</a:t>
            </a:r>
          </a:p>
          <a:p>
            <a:r>
              <a:rPr lang="el-GR" sz="2400" dirty="0"/>
              <a:t>Η βιβλιοθήκη </a:t>
            </a:r>
            <a:r>
              <a:rPr lang="en-US" sz="2400" dirty="0" err="1"/>
              <a:t>utime</a:t>
            </a:r>
            <a:r>
              <a:rPr lang="en-US" sz="2400" dirty="0"/>
              <a:t> </a:t>
            </a:r>
            <a:r>
              <a:rPr lang="el-GR" sz="2400" dirty="0"/>
              <a:t>μας επιτρέπει να χρησιμοποιήσουμε </a:t>
            </a:r>
            <a:r>
              <a:rPr lang="el-GR" sz="2400" dirty="0">
                <a:latin typeface="Arial" panose="020B0604020202020204" pitchFamily="34" charset="0"/>
                <a:cs typeface="Arial" panose="020B0604020202020204" pitchFamily="34" charset="0"/>
              </a:rPr>
              <a:t>καθυστέρηση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B028BF0-8830-4EC1-A325-F6F4313086A0}"/>
              </a:ext>
            </a:extLst>
          </p:cNvPr>
          <p:cNvGrpSpPr/>
          <p:nvPr/>
        </p:nvGrpSpPr>
        <p:grpSpPr>
          <a:xfrm>
            <a:off x="6943208" y="2127924"/>
            <a:ext cx="1984792" cy="3871081"/>
            <a:chOff x="765997" y="1798333"/>
            <a:chExt cx="1984792" cy="3871081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609616B-A6DD-4816-999E-4C4B26B111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73918" y="4243386"/>
              <a:ext cx="1294038" cy="1426028"/>
            </a:xfrm>
            <a:custGeom>
              <a:avLst/>
              <a:gdLst>
                <a:gd name="connsiteX0" fmla="*/ 36 w 1294038"/>
                <a:gd name="connsiteY0" fmla="*/ 174 h 1426028"/>
                <a:gd name="connsiteX1" fmla="*/ 1294074 w 1294038"/>
                <a:gd name="connsiteY1" fmla="*/ 174 h 1426028"/>
                <a:gd name="connsiteX2" fmla="*/ 1294074 w 1294038"/>
                <a:gd name="connsiteY2" fmla="*/ 1426203 h 1426028"/>
                <a:gd name="connsiteX3" fmla="*/ 36 w 1294038"/>
                <a:gd name="connsiteY3" fmla="*/ 1426203 h 1426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94038" h="1426028">
                  <a:moveTo>
                    <a:pt x="36" y="174"/>
                  </a:moveTo>
                  <a:lnTo>
                    <a:pt x="1294074" y="174"/>
                  </a:lnTo>
                  <a:lnTo>
                    <a:pt x="1294074" y="1426203"/>
                  </a:lnTo>
                  <a:lnTo>
                    <a:pt x="36" y="1426203"/>
                  </a:lnTo>
                  <a:close/>
                </a:path>
              </a:pathLst>
            </a:cu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507E86A-09B3-4641-8377-646A73CB43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25557" b="67283" l="28591" r="68654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609" t="25466" r="31778" b="31977"/>
            <a:stretch/>
          </p:blipFill>
          <p:spPr>
            <a:xfrm>
              <a:off x="765997" y="2295179"/>
              <a:ext cx="1984792" cy="2046910"/>
            </a:xfrm>
            <a:prstGeom prst="rect">
              <a:avLst/>
            </a:prstGeom>
          </p:spPr>
        </p:pic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951A0B40-BDC5-433B-B7B5-1E34F54A7781}"/>
                </a:ext>
              </a:extLst>
            </p:cNvPr>
            <p:cNvGrpSpPr/>
            <p:nvPr/>
          </p:nvGrpSpPr>
          <p:grpSpPr>
            <a:xfrm>
              <a:off x="1173918" y="1798333"/>
              <a:ext cx="1033074" cy="1520301"/>
              <a:chOff x="1173918" y="1908699"/>
              <a:chExt cx="1033074" cy="1520301"/>
            </a:xfrm>
          </p:grpSpPr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E125E9E0-7579-46C8-9BA7-D3DD2F8B0E9E}"/>
                  </a:ext>
                </a:extLst>
              </p:cNvPr>
              <p:cNvSpPr/>
              <p:nvPr/>
            </p:nvSpPr>
            <p:spPr>
              <a:xfrm>
                <a:off x="1581630" y="1908699"/>
                <a:ext cx="326571" cy="149678"/>
              </a:xfrm>
              <a:custGeom>
                <a:avLst/>
                <a:gdLst>
                  <a:gd name="connsiteX0" fmla="*/ 326608 w 326571"/>
                  <a:gd name="connsiteY0" fmla="*/ 74779 h 149678"/>
                  <a:gd name="connsiteX1" fmla="*/ 163323 w 326571"/>
                  <a:gd name="connsiteY1" fmla="*/ 149618 h 149678"/>
                  <a:gd name="connsiteX2" fmla="*/ 37 w 326571"/>
                  <a:gd name="connsiteY2" fmla="*/ 74779 h 149678"/>
                  <a:gd name="connsiteX3" fmla="*/ 163323 w 326571"/>
                  <a:gd name="connsiteY3" fmla="*/ -61 h 149678"/>
                  <a:gd name="connsiteX4" fmla="*/ 326608 w 326571"/>
                  <a:gd name="connsiteY4" fmla="*/ 74779 h 149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6571" h="149678">
                    <a:moveTo>
                      <a:pt x="326608" y="74779"/>
                    </a:moveTo>
                    <a:cubicBezTo>
                      <a:pt x="326608" y="116111"/>
                      <a:pt x="253503" y="149618"/>
                      <a:pt x="163323" y="149618"/>
                    </a:cubicBezTo>
                    <a:cubicBezTo>
                      <a:pt x="73143" y="149618"/>
                      <a:pt x="37" y="116111"/>
                      <a:pt x="37" y="74779"/>
                    </a:cubicBezTo>
                    <a:cubicBezTo>
                      <a:pt x="37" y="33446"/>
                      <a:pt x="73143" y="-61"/>
                      <a:pt x="163323" y="-61"/>
                    </a:cubicBezTo>
                    <a:cubicBezTo>
                      <a:pt x="253503" y="-61"/>
                      <a:pt x="326608" y="33446"/>
                      <a:pt x="326608" y="74779"/>
                    </a:cubicBezTo>
                    <a:close/>
                  </a:path>
                </a:pathLst>
              </a:custGeom>
              <a:solidFill>
                <a:srgbClr val="FFFFFF"/>
              </a:solidFill>
              <a:ln w="5802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l-GR"/>
              </a:p>
            </p:txBody>
          </p:sp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86E52699-6A4F-4210-ADAD-76ADDEF158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73918" y="2192456"/>
                <a:ext cx="1033074" cy="1236544"/>
              </a:xfrm>
              <a:custGeom>
                <a:avLst/>
                <a:gdLst>
                  <a:gd name="connsiteX0" fmla="*/ 36833 w 1033074"/>
                  <a:gd name="connsiteY0" fmla="*/ 0 h 1236544"/>
                  <a:gd name="connsiteX1" fmla="*/ 1033075 w 1033074"/>
                  <a:gd name="connsiteY1" fmla="*/ 76229 h 1236544"/>
                  <a:gd name="connsiteX2" fmla="*/ 996243 w 1033074"/>
                  <a:gd name="connsiteY2" fmla="*/ 1236544 h 1236544"/>
                  <a:gd name="connsiteX3" fmla="*/ 0 w 1033074"/>
                  <a:gd name="connsiteY3" fmla="*/ 1160315 h 12365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33074" h="1236544">
                    <a:moveTo>
                      <a:pt x="36833" y="0"/>
                    </a:moveTo>
                    <a:lnTo>
                      <a:pt x="1033075" y="76229"/>
                    </a:lnTo>
                    <a:lnTo>
                      <a:pt x="996243" y="1236544"/>
                    </a:lnTo>
                    <a:lnTo>
                      <a:pt x="0" y="1160315"/>
                    </a:lnTo>
                    <a:close/>
                  </a:path>
                </a:pathLst>
              </a:custGeom>
            </p:spPr>
          </p:pic>
        </p:grp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26B11142-C132-41D0-A66D-C9D2876E4DD6}"/>
              </a:ext>
            </a:extLst>
          </p:cNvPr>
          <p:cNvSpPr txBox="1"/>
          <p:nvPr/>
        </p:nvSpPr>
        <p:spPr>
          <a:xfrm>
            <a:off x="216000" y="835782"/>
            <a:ext cx="4164594" cy="1569660"/>
          </a:xfrm>
          <a:prstGeom prst="rect">
            <a:avLst/>
          </a:prstGeom>
          <a:solidFill>
            <a:srgbClr val="C00000"/>
          </a:solidFill>
          <a:effectLst>
            <a:softEdge rad="0"/>
          </a:effectLst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Γενική Χρήσης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Εύκολη στην εκμάθηση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Με μεγάλες δυνατότητες επέκτασης (βιβλιοθήκες)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2409084-4AA1-4370-9A5A-D5A4104F12B8}"/>
              </a:ext>
            </a:extLst>
          </p:cNvPr>
          <p:cNvSpPr/>
          <p:nvPr/>
        </p:nvSpPr>
        <p:spPr>
          <a:xfrm>
            <a:off x="914308" y="2482729"/>
            <a:ext cx="4824000" cy="1100180"/>
          </a:xfrm>
          <a:custGeom>
            <a:avLst>
              <a:gd name="f0" fmla="val 26834"/>
              <a:gd name="f1" fmla="val 14356"/>
            </a:avLst>
            <a:gdLst>
              <a:gd name="f2" fmla="val 10800000"/>
              <a:gd name="f3" fmla="val 5400000"/>
              <a:gd name="f4" fmla="val 16200000"/>
              <a:gd name="f5" fmla="val w"/>
              <a:gd name="f6" fmla="val h"/>
              <a:gd name="f7" fmla="val 0"/>
              <a:gd name="f8" fmla="val 21600"/>
              <a:gd name="f9" fmla="+- 0 0 1"/>
              <a:gd name="f10" fmla="val -2147483647"/>
              <a:gd name="f11" fmla="val 2147483647"/>
              <a:gd name="f12" fmla="val 3590"/>
              <a:gd name="f13" fmla="val 8970"/>
              <a:gd name="f14" fmla="val 12630"/>
              <a:gd name="f15" fmla="val 18010"/>
              <a:gd name="f16" fmla="*/ f5 1 21600"/>
              <a:gd name="f17" fmla="*/ f6 1 21600"/>
              <a:gd name="f18" fmla="pin -2147483647 f0 2147483647"/>
              <a:gd name="f19" fmla="pin -2147483647 f1 2147483647"/>
              <a:gd name="f20" fmla="+- 0 0 f12"/>
              <a:gd name="f21" fmla="+- 3590 0 f7"/>
              <a:gd name="f22" fmla="+- 0 0 f3"/>
              <a:gd name="f23" fmla="+- 21600 0 f15"/>
              <a:gd name="f24" fmla="+- 18010 0 f8"/>
              <a:gd name="f25" fmla="+- f18 0 10800"/>
              <a:gd name="f26" fmla="+- f19 0 10800"/>
              <a:gd name="f27" fmla="+- f19 0 21600"/>
              <a:gd name="f28" fmla="+- f18 0 21600"/>
              <a:gd name="f29" fmla="*/ f18 f16 1"/>
              <a:gd name="f30" fmla="*/ f19 f17 1"/>
              <a:gd name="f31" fmla="*/ 800 f16 1"/>
              <a:gd name="f32" fmla="*/ 20800 f16 1"/>
              <a:gd name="f33" fmla="*/ 20800 f17 1"/>
              <a:gd name="f34" fmla="*/ 800 f17 1"/>
              <a:gd name="f35" fmla="abs f20"/>
              <a:gd name="f36" fmla="abs f21"/>
              <a:gd name="f37" fmla="?: f20 f22 f3"/>
              <a:gd name="f38" fmla="?: f20 f3 f22"/>
              <a:gd name="f39" fmla="?: f20 f4 f3"/>
              <a:gd name="f40" fmla="?: f20 f3 f4"/>
              <a:gd name="f41" fmla="abs f23"/>
              <a:gd name="f42" fmla="?: f21 f22 f3"/>
              <a:gd name="f43" fmla="?: f21 f3 f22"/>
              <a:gd name="f44" fmla="?: f23 0 f2"/>
              <a:gd name="f45" fmla="?: f23 f2 0"/>
              <a:gd name="f46" fmla="abs f24"/>
              <a:gd name="f47" fmla="?: f23 f22 f3"/>
              <a:gd name="f48" fmla="?: f23 f3 f22"/>
              <a:gd name="f49" fmla="?: f23 f4 f3"/>
              <a:gd name="f50" fmla="?: f23 f3 f4"/>
              <a:gd name="f51" fmla="?: f24 f22 f3"/>
              <a:gd name="f52" fmla="?: f24 f3 f22"/>
              <a:gd name="f53" fmla="?: f20 0 f2"/>
              <a:gd name="f54" fmla="?: f20 f2 0"/>
              <a:gd name="f55" fmla="abs f25"/>
              <a:gd name="f56" fmla="abs f26"/>
              <a:gd name="f57" fmla="?: f20 f40 f39"/>
              <a:gd name="f58" fmla="?: f20 f39 f40"/>
              <a:gd name="f59" fmla="?: f21 f38 f37"/>
              <a:gd name="f60" fmla="?: f21 f45 f44"/>
              <a:gd name="f61" fmla="?: f21 f44 f45"/>
              <a:gd name="f62" fmla="?: f23 f42 f43"/>
              <a:gd name="f63" fmla="?: f23 f50 f49"/>
              <a:gd name="f64" fmla="?: f23 f49 f50"/>
              <a:gd name="f65" fmla="?: f24 f48 f47"/>
              <a:gd name="f66" fmla="?: f24 f54 f53"/>
              <a:gd name="f67" fmla="?: f24 f53 f54"/>
              <a:gd name="f68" fmla="?: f20 f51 f52"/>
              <a:gd name="f69" fmla="+- f55 0 f56"/>
              <a:gd name="f70" fmla="+- f56 0 f55"/>
              <a:gd name="f71" fmla="?: f21 f58 f57"/>
              <a:gd name="f72" fmla="?: f23 f60 f61"/>
              <a:gd name="f73" fmla="?: f24 f64 f63"/>
              <a:gd name="f74" fmla="?: f20 f66 f67"/>
              <a:gd name="f75" fmla="?: f26 f9 f69"/>
              <a:gd name="f76" fmla="?: f26 f69 f9"/>
              <a:gd name="f77" fmla="?: f25 f9 f70"/>
              <a:gd name="f78" fmla="?: f25 f70 f9"/>
              <a:gd name="f79" fmla="?: f18 f9 f75"/>
              <a:gd name="f80" fmla="?: f18 f9 f76"/>
              <a:gd name="f81" fmla="?: f27 f77 f9"/>
              <a:gd name="f82" fmla="?: f27 f78 f9"/>
              <a:gd name="f83" fmla="?: f28 f76 f9"/>
              <a:gd name="f84" fmla="?: f28 f75 f9"/>
              <a:gd name="f85" fmla="?: f19 f9 f78"/>
              <a:gd name="f86" fmla="?: f19 f9 f77"/>
              <a:gd name="f87" fmla="?: f79 f18 0"/>
              <a:gd name="f88" fmla="?: f79 f19 6280"/>
              <a:gd name="f89" fmla="?: f80 f18 0"/>
              <a:gd name="f90" fmla="?: f80 f19 15320"/>
              <a:gd name="f91" fmla="?: f81 f18 6280"/>
              <a:gd name="f92" fmla="?: f81 f19 21600"/>
              <a:gd name="f93" fmla="?: f82 f18 15320"/>
              <a:gd name="f94" fmla="?: f82 f19 21600"/>
              <a:gd name="f95" fmla="?: f83 f18 21600"/>
              <a:gd name="f96" fmla="?: f83 f19 15320"/>
              <a:gd name="f97" fmla="?: f84 f18 21600"/>
              <a:gd name="f98" fmla="?: f84 f19 6280"/>
              <a:gd name="f99" fmla="?: f85 f18 15320"/>
              <a:gd name="f100" fmla="?: f85 f19 0"/>
              <a:gd name="f101" fmla="?: f86 f18 6280"/>
              <a:gd name="f102" fmla="?: f86 f19 0"/>
            </a:gdLst>
            <a:ahLst>
              <a:ahXY gdRefX="f0" minX="f10" maxX="f11" gdRefY="f1" minY="f10" maxY="f11">
                <a:pos x="f29" y="f30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12" y="f7"/>
                </a:moveTo>
                <a:arcTo wR="f35" hR="f36" stAng="f71" swAng="f59"/>
                <a:lnTo>
                  <a:pt x="f87" y="f88"/>
                </a:lnTo>
                <a:lnTo>
                  <a:pt x="f7" y="f13"/>
                </a:lnTo>
                <a:lnTo>
                  <a:pt x="f7" y="f14"/>
                </a:lnTo>
                <a:lnTo>
                  <a:pt x="f89" y="f90"/>
                </a:lnTo>
                <a:lnTo>
                  <a:pt x="f7" y="f15"/>
                </a:lnTo>
                <a:arcTo wR="f36" hR="f41" stAng="f72" swAng="f62"/>
                <a:lnTo>
                  <a:pt x="f91" y="f92"/>
                </a:lnTo>
                <a:lnTo>
                  <a:pt x="f13" y="f8"/>
                </a:lnTo>
                <a:lnTo>
                  <a:pt x="f14" y="f8"/>
                </a:lnTo>
                <a:lnTo>
                  <a:pt x="f93" y="f94"/>
                </a:lnTo>
                <a:lnTo>
                  <a:pt x="f15" y="f8"/>
                </a:lnTo>
                <a:arcTo wR="f41" hR="f46" stAng="f73" swAng="f65"/>
                <a:lnTo>
                  <a:pt x="f95" y="f96"/>
                </a:lnTo>
                <a:lnTo>
                  <a:pt x="f8" y="f14"/>
                </a:lnTo>
                <a:lnTo>
                  <a:pt x="f8" y="f13"/>
                </a:lnTo>
                <a:lnTo>
                  <a:pt x="f97" y="f98"/>
                </a:lnTo>
                <a:lnTo>
                  <a:pt x="f8" y="f12"/>
                </a:lnTo>
                <a:arcTo wR="f46" hR="f35" stAng="f74" swAng="f68"/>
                <a:lnTo>
                  <a:pt x="f99" y="f100"/>
                </a:lnTo>
                <a:lnTo>
                  <a:pt x="f14" y="f7"/>
                </a:lnTo>
                <a:lnTo>
                  <a:pt x="f13" y="f7"/>
                </a:lnTo>
                <a:lnTo>
                  <a:pt x="f101" y="f102"/>
                </a:lnTo>
                <a:close/>
              </a:path>
            </a:pathLst>
          </a:custGeom>
          <a:solidFill>
            <a:schemeClr val="accent2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1">
            <a:noAutofit/>
          </a:bodyPr>
          <a:lstStyle/>
          <a:p>
            <a:pPr marL="0" marR="0" lvl="0" indent="0" algn="ct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l-GR" sz="2200" dirty="0">
                <a:solidFill>
                  <a:srgbClr val="FFFFFF"/>
                </a:solidFill>
                <a:latin typeface="Arial" pitchFamily="2"/>
                <a:ea typeface="Arial" pitchFamily="2"/>
                <a:cs typeface="Arial" pitchFamily="2"/>
              </a:rPr>
              <a:t>Χρειάζομαι βιβλιοθήκες για να μπορεί</a:t>
            </a:r>
          </a:p>
          <a:p>
            <a:pPr marL="0" marR="0" lvl="0" indent="0" algn="ct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l-GR" sz="2200" b="0" i="0" u="none" strike="noStrike" cap="none" baseline="0" dirty="0">
                <a:ln>
                  <a:noFill/>
                </a:ln>
                <a:solidFill>
                  <a:srgbClr val="FFFFFF"/>
                </a:solidFill>
                <a:latin typeface="Arial" pitchFamily="2"/>
                <a:ea typeface="Arial" pitchFamily="2"/>
                <a:cs typeface="Arial" pitchFamily="2"/>
              </a:rPr>
              <a:t>η</a:t>
            </a:r>
            <a:r>
              <a:rPr lang="el-GR" sz="2200" b="0" i="0" u="none" strike="noStrike" cap="none" dirty="0">
                <a:ln>
                  <a:noFill/>
                </a:ln>
                <a:solidFill>
                  <a:srgbClr val="FFFFFF"/>
                </a:solidFill>
                <a:latin typeface="Arial" pitchFamily="2"/>
                <a:ea typeface="Arial" pitchFamily="2"/>
                <a:cs typeface="Arial" pitchFamily="2"/>
              </a:rPr>
              <a:t> </a:t>
            </a:r>
            <a:r>
              <a:rPr lang="en-US" sz="2200" dirty="0">
                <a:solidFill>
                  <a:srgbClr val="FFFFFF"/>
                </a:solidFill>
                <a:latin typeface="Arial" pitchFamily="2"/>
                <a:ea typeface="Arial" pitchFamily="2"/>
                <a:cs typeface="Arial" pitchFamily="2"/>
              </a:rPr>
              <a:t>Python </a:t>
            </a:r>
            <a:r>
              <a:rPr lang="el-GR" sz="2200" dirty="0">
                <a:solidFill>
                  <a:srgbClr val="FFFFFF"/>
                </a:solidFill>
                <a:latin typeface="Arial" pitchFamily="2"/>
                <a:ea typeface="Arial" pitchFamily="2"/>
                <a:cs typeface="Arial" pitchFamily="2"/>
              </a:rPr>
              <a:t>να χρησιμοποιήσει</a:t>
            </a:r>
          </a:p>
          <a:p>
            <a:pPr marL="0" marR="0" lvl="0" indent="0" algn="ct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l-GR" sz="2200" dirty="0">
                <a:solidFill>
                  <a:srgbClr val="FFFFFF"/>
                </a:solidFill>
                <a:latin typeface="Arial" pitchFamily="2"/>
                <a:ea typeface="Arial" pitchFamily="2"/>
                <a:cs typeface="Arial" pitchFamily="2"/>
              </a:rPr>
              <a:t> τους ακροδέκτες μου!</a:t>
            </a:r>
            <a:endParaRPr lang="el-GR" sz="2200" b="0" i="0" u="none" strike="noStrike" cap="none" baseline="0" dirty="0">
              <a:ln>
                <a:noFill/>
              </a:ln>
              <a:solidFill>
                <a:srgbClr val="FFFFFF"/>
              </a:solidFill>
              <a:latin typeface="Arial" pitchFamily="2"/>
              <a:ea typeface="Arial" pitchFamily="2"/>
              <a:cs typeface="Arial" pitchFamily="2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6D27927-3592-4597-9D89-03FFE2E526F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6674" b="78637"/>
          <a:stretch/>
        </p:blipFill>
        <p:spPr>
          <a:xfrm>
            <a:off x="218918" y="3795998"/>
            <a:ext cx="6520330" cy="10234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30B59512-F534-4F51-A627-9C833E0D0DA3}"/>
              </a:ext>
            </a:extLst>
          </p:cNvPr>
          <p:cNvSpPr txBox="1">
            <a:spLocks/>
          </p:cNvSpPr>
          <p:nvPr/>
        </p:nvSpPr>
        <p:spPr>
          <a:xfrm>
            <a:off x="349202" y="152425"/>
            <a:ext cx="8568000" cy="576000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2800"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l-GR" dirty="0"/>
              <a:t>Ας ξαναδούμε το πρόγραμμα μας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22CEAD5-9D22-4ACF-94DF-A498040705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383"/>
          <a:stretch/>
        </p:blipFill>
        <p:spPr>
          <a:xfrm>
            <a:off x="437457" y="978946"/>
            <a:ext cx="5314516" cy="4639906"/>
          </a:xfrm>
          <a:prstGeom prst="rect">
            <a:avLst/>
          </a:prstGeom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A54823C4-9220-4DA0-B542-8E2E92EF9D85}"/>
              </a:ext>
            </a:extLst>
          </p:cNvPr>
          <p:cNvSpPr/>
          <p:nvPr/>
        </p:nvSpPr>
        <p:spPr>
          <a:xfrm>
            <a:off x="5224607" y="2770734"/>
            <a:ext cx="3765780" cy="850868"/>
          </a:xfrm>
          <a:custGeom>
            <a:avLst>
              <a:gd name="f0" fmla="val -1573"/>
              <a:gd name="f1" fmla="val -22412"/>
            </a:avLst>
            <a:gdLst>
              <a:gd name="f2" fmla="val 10800000"/>
              <a:gd name="f3" fmla="val 5400000"/>
              <a:gd name="f4" fmla="val 16200000"/>
              <a:gd name="f5" fmla="val w"/>
              <a:gd name="f6" fmla="val h"/>
              <a:gd name="f7" fmla="val 0"/>
              <a:gd name="f8" fmla="val 21600"/>
              <a:gd name="f9" fmla="+- 0 0 1"/>
              <a:gd name="f10" fmla="val -2147483647"/>
              <a:gd name="f11" fmla="val 2147483647"/>
              <a:gd name="f12" fmla="val 3590"/>
              <a:gd name="f13" fmla="val 8970"/>
              <a:gd name="f14" fmla="val 12630"/>
              <a:gd name="f15" fmla="val 18010"/>
              <a:gd name="f16" fmla="*/ f5 1 21600"/>
              <a:gd name="f17" fmla="*/ f6 1 21600"/>
              <a:gd name="f18" fmla="pin -2147483647 f0 2147483647"/>
              <a:gd name="f19" fmla="pin -2147483647 f1 2147483647"/>
              <a:gd name="f20" fmla="+- 0 0 f12"/>
              <a:gd name="f21" fmla="+- 3590 0 f7"/>
              <a:gd name="f22" fmla="+- 0 0 f3"/>
              <a:gd name="f23" fmla="+- 21600 0 f15"/>
              <a:gd name="f24" fmla="+- 18010 0 f8"/>
              <a:gd name="f25" fmla="+- f18 0 10800"/>
              <a:gd name="f26" fmla="+- f19 0 10800"/>
              <a:gd name="f27" fmla="+- f19 0 21600"/>
              <a:gd name="f28" fmla="+- f18 0 21600"/>
              <a:gd name="f29" fmla="*/ f18 f16 1"/>
              <a:gd name="f30" fmla="*/ f19 f17 1"/>
              <a:gd name="f31" fmla="*/ 800 f16 1"/>
              <a:gd name="f32" fmla="*/ 20800 f16 1"/>
              <a:gd name="f33" fmla="*/ 20800 f17 1"/>
              <a:gd name="f34" fmla="*/ 800 f17 1"/>
              <a:gd name="f35" fmla="abs f20"/>
              <a:gd name="f36" fmla="abs f21"/>
              <a:gd name="f37" fmla="?: f20 f22 f3"/>
              <a:gd name="f38" fmla="?: f20 f3 f22"/>
              <a:gd name="f39" fmla="?: f20 f4 f3"/>
              <a:gd name="f40" fmla="?: f20 f3 f4"/>
              <a:gd name="f41" fmla="abs f23"/>
              <a:gd name="f42" fmla="?: f21 f22 f3"/>
              <a:gd name="f43" fmla="?: f21 f3 f22"/>
              <a:gd name="f44" fmla="?: f23 0 f2"/>
              <a:gd name="f45" fmla="?: f23 f2 0"/>
              <a:gd name="f46" fmla="abs f24"/>
              <a:gd name="f47" fmla="?: f23 f22 f3"/>
              <a:gd name="f48" fmla="?: f23 f3 f22"/>
              <a:gd name="f49" fmla="?: f23 f4 f3"/>
              <a:gd name="f50" fmla="?: f23 f3 f4"/>
              <a:gd name="f51" fmla="?: f24 f22 f3"/>
              <a:gd name="f52" fmla="?: f24 f3 f22"/>
              <a:gd name="f53" fmla="?: f20 0 f2"/>
              <a:gd name="f54" fmla="?: f20 f2 0"/>
              <a:gd name="f55" fmla="abs f25"/>
              <a:gd name="f56" fmla="abs f26"/>
              <a:gd name="f57" fmla="?: f20 f40 f39"/>
              <a:gd name="f58" fmla="?: f20 f39 f40"/>
              <a:gd name="f59" fmla="?: f21 f38 f37"/>
              <a:gd name="f60" fmla="?: f21 f45 f44"/>
              <a:gd name="f61" fmla="?: f21 f44 f45"/>
              <a:gd name="f62" fmla="?: f23 f42 f43"/>
              <a:gd name="f63" fmla="?: f23 f50 f49"/>
              <a:gd name="f64" fmla="?: f23 f49 f50"/>
              <a:gd name="f65" fmla="?: f24 f48 f47"/>
              <a:gd name="f66" fmla="?: f24 f54 f53"/>
              <a:gd name="f67" fmla="?: f24 f53 f54"/>
              <a:gd name="f68" fmla="?: f20 f51 f52"/>
              <a:gd name="f69" fmla="+- f55 0 f56"/>
              <a:gd name="f70" fmla="+- f56 0 f55"/>
              <a:gd name="f71" fmla="?: f21 f58 f57"/>
              <a:gd name="f72" fmla="?: f23 f60 f61"/>
              <a:gd name="f73" fmla="?: f24 f64 f63"/>
              <a:gd name="f74" fmla="?: f20 f66 f67"/>
              <a:gd name="f75" fmla="?: f26 f9 f69"/>
              <a:gd name="f76" fmla="?: f26 f69 f9"/>
              <a:gd name="f77" fmla="?: f25 f9 f70"/>
              <a:gd name="f78" fmla="?: f25 f70 f9"/>
              <a:gd name="f79" fmla="?: f18 f9 f75"/>
              <a:gd name="f80" fmla="?: f18 f9 f76"/>
              <a:gd name="f81" fmla="?: f27 f77 f9"/>
              <a:gd name="f82" fmla="?: f27 f78 f9"/>
              <a:gd name="f83" fmla="?: f28 f76 f9"/>
              <a:gd name="f84" fmla="?: f28 f75 f9"/>
              <a:gd name="f85" fmla="?: f19 f9 f78"/>
              <a:gd name="f86" fmla="?: f19 f9 f77"/>
              <a:gd name="f87" fmla="?: f79 f18 0"/>
              <a:gd name="f88" fmla="?: f79 f19 6280"/>
              <a:gd name="f89" fmla="?: f80 f18 0"/>
              <a:gd name="f90" fmla="?: f80 f19 15320"/>
              <a:gd name="f91" fmla="?: f81 f18 6280"/>
              <a:gd name="f92" fmla="?: f81 f19 21600"/>
              <a:gd name="f93" fmla="?: f82 f18 15320"/>
              <a:gd name="f94" fmla="?: f82 f19 21600"/>
              <a:gd name="f95" fmla="?: f83 f18 21600"/>
              <a:gd name="f96" fmla="?: f83 f19 15320"/>
              <a:gd name="f97" fmla="?: f84 f18 21600"/>
              <a:gd name="f98" fmla="?: f84 f19 6280"/>
              <a:gd name="f99" fmla="?: f85 f18 15320"/>
              <a:gd name="f100" fmla="?: f85 f19 0"/>
              <a:gd name="f101" fmla="?: f86 f18 6280"/>
              <a:gd name="f102" fmla="?: f86 f19 0"/>
            </a:gdLst>
            <a:ahLst>
              <a:ahXY gdRefX="f0" minX="f10" maxX="f11" gdRefY="f1" minY="f10" maxY="f11">
                <a:pos x="f29" y="f30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12" y="f7"/>
                </a:moveTo>
                <a:arcTo wR="f35" hR="f36" stAng="f71" swAng="f59"/>
                <a:lnTo>
                  <a:pt x="f87" y="f88"/>
                </a:lnTo>
                <a:lnTo>
                  <a:pt x="f7" y="f13"/>
                </a:lnTo>
                <a:lnTo>
                  <a:pt x="f7" y="f14"/>
                </a:lnTo>
                <a:lnTo>
                  <a:pt x="f89" y="f90"/>
                </a:lnTo>
                <a:lnTo>
                  <a:pt x="f7" y="f15"/>
                </a:lnTo>
                <a:arcTo wR="f36" hR="f41" stAng="f72" swAng="f62"/>
                <a:lnTo>
                  <a:pt x="f91" y="f92"/>
                </a:lnTo>
                <a:lnTo>
                  <a:pt x="f13" y="f8"/>
                </a:lnTo>
                <a:lnTo>
                  <a:pt x="f14" y="f8"/>
                </a:lnTo>
                <a:lnTo>
                  <a:pt x="f93" y="f94"/>
                </a:lnTo>
                <a:lnTo>
                  <a:pt x="f15" y="f8"/>
                </a:lnTo>
                <a:arcTo wR="f41" hR="f46" stAng="f73" swAng="f65"/>
                <a:lnTo>
                  <a:pt x="f95" y="f96"/>
                </a:lnTo>
                <a:lnTo>
                  <a:pt x="f8" y="f14"/>
                </a:lnTo>
                <a:lnTo>
                  <a:pt x="f8" y="f13"/>
                </a:lnTo>
                <a:lnTo>
                  <a:pt x="f97" y="f98"/>
                </a:lnTo>
                <a:lnTo>
                  <a:pt x="f8" y="f12"/>
                </a:lnTo>
                <a:arcTo wR="f46" hR="f35" stAng="f74" swAng="f68"/>
                <a:lnTo>
                  <a:pt x="f99" y="f100"/>
                </a:lnTo>
                <a:lnTo>
                  <a:pt x="f14" y="f7"/>
                </a:lnTo>
                <a:lnTo>
                  <a:pt x="f13" y="f7"/>
                </a:lnTo>
                <a:lnTo>
                  <a:pt x="f101" y="f102"/>
                </a:lnTo>
                <a:close/>
              </a:path>
            </a:pathLst>
          </a:custGeom>
          <a:solidFill>
            <a:srgbClr val="FF3300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1">
            <a:noAutofit/>
          </a:bodyPr>
          <a:lstStyle/>
          <a:p>
            <a:pPr marL="0" marR="0" lvl="0" indent="0" algn="ct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l-GR" sz="2200" b="0" i="0" u="none" strike="noStrike" cap="none" baseline="0" dirty="0">
                <a:ln>
                  <a:noFill/>
                </a:ln>
                <a:solidFill>
                  <a:srgbClr val="FFFFFF"/>
                </a:solidFill>
                <a:latin typeface="Arial" pitchFamily="2"/>
                <a:ea typeface="Arial" pitchFamily="2"/>
                <a:cs typeface="Arial" pitchFamily="2"/>
              </a:rPr>
              <a:t>Βιβλιοθήκες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E3A3658E-2BD6-4D45-91B7-5D4342BEBBF0}"/>
              </a:ext>
            </a:extLst>
          </p:cNvPr>
          <p:cNvSpPr/>
          <p:nvPr/>
        </p:nvSpPr>
        <p:spPr>
          <a:xfrm>
            <a:off x="4697241" y="4194793"/>
            <a:ext cx="3765780" cy="850868"/>
          </a:xfrm>
          <a:custGeom>
            <a:avLst>
              <a:gd name="f0" fmla="val -4273"/>
              <a:gd name="f1" fmla="val -31835"/>
            </a:avLst>
            <a:gdLst>
              <a:gd name="f2" fmla="val 10800000"/>
              <a:gd name="f3" fmla="val 5400000"/>
              <a:gd name="f4" fmla="val 16200000"/>
              <a:gd name="f5" fmla="val w"/>
              <a:gd name="f6" fmla="val h"/>
              <a:gd name="f7" fmla="val 0"/>
              <a:gd name="f8" fmla="val 21600"/>
              <a:gd name="f9" fmla="+- 0 0 1"/>
              <a:gd name="f10" fmla="val -2147483647"/>
              <a:gd name="f11" fmla="val 2147483647"/>
              <a:gd name="f12" fmla="val 3590"/>
              <a:gd name="f13" fmla="val 8970"/>
              <a:gd name="f14" fmla="val 12630"/>
              <a:gd name="f15" fmla="val 18010"/>
              <a:gd name="f16" fmla="*/ f5 1 21600"/>
              <a:gd name="f17" fmla="*/ f6 1 21600"/>
              <a:gd name="f18" fmla="pin -2147483647 f0 2147483647"/>
              <a:gd name="f19" fmla="pin -2147483647 f1 2147483647"/>
              <a:gd name="f20" fmla="+- 0 0 f12"/>
              <a:gd name="f21" fmla="+- 3590 0 f7"/>
              <a:gd name="f22" fmla="+- 0 0 f3"/>
              <a:gd name="f23" fmla="+- 21600 0 f15"/>
              <a:gd name="f24" fmla="+- 18010 0 f8"/>
              <a:gd name="f25" fmla="+- f18 0 10800"/>
              <a:gd name="f26" fmla="+- f19 0 10800"/>
              <a:gd name="f27" fmla="+- f19 0 21600"/>
              <a:gd name="f28" fmla="+- f18 0 21600"/>
              <a:gd name="f29" fmla="*/ f18 f16 1"/>
              <a:gd name="f30" fmla="*/ f19 f17 1"/>
              <a:gd name="f31" fmla="*/ 800 f16 1"/>
              <a:gd name="f32" fmla="*/ 20800 f16 1"/>
              <a:gd name="f33" fmla="*/ 20800 f17 1"/>
              <a:gd name="f34" fmla="*/ 800 f17 1"/>
              <a:gd name="f35" fmla="abs f20"/>
              <a:gd name="f36" fmla="abs f21"/>
              <a:gd name="f37" fmla="?: f20 f22 f3"/>
              <a:gd name="f38" fmla="?: f20 f3 f22"/>
              <a:gd name="f39" fmla="?: f20 f4 f3"/>
              <a:gd name="f40" fmla="?: f20 f3 f4"/>
              <a:gd name="f41" fmla="abs f23"/>
              <a:gd name="f42" fmla="?: f21 f22 f3"/>
              <a:gd name="f43" fmla="?: f21 f3 f22"/>
              <a:gd name="f44" fmla="?: f23 0 f2"/>
              <a:gd name="f45" fmla="?: f23 f2 0"/>
              <a:gd name="f46" fmla="abs f24"/>
              <a:gd name="f47" fmla="?: f23 f22 f3"/>
              <a:gd name="f48" fmla="?: f23 f3 f22"/>
              <a:gd name="f49" fmla="?: f23 f4 f3"/>
              <a:gd name="f50" fmla="?: f23 f3 f4"/>
              <a:gd name="f51" fmla="?: f24 f22 f3"/>
              <a:gd name="f52" fmla="?: f24 f3 f22"/>
              <a:gd name="f53" fmla="?: f20 0 f2"/>
              <a:gd name="f54" fmla="?: f20 f2 0"/>
              <a:gd name="f55" fmla="abs f25"/>
              <a:gd name="f56" fmla="abs f26"/>
              <a:gd name="f57" fmla="?: f20 f40 f39"/>
              <a:gd name="f58" fmla="?: f20 f39 f40"/>
              <a:gd name="f59" fmla="?: f21 f38 f37"/>
              <a:gd name="f60" fmla="?: f21 f45 f44"/>
              <a:gd name="f61" fmla="?: f21 f44 f45"/>
              <a:gd name="f62" fmla="?: f23 f42 f43"/>
              <a:gd name="f63" fmla="?: f23 f50 f49"/>
              <a:gd name="f64" fmla="?: f23 f49 f50"/>
              <a:gd name="f65" fmla="?: f24 f48 f47"/>
              <a:gd name="f66" fmla="?: f24 f54 f53"/>
              <a:gd name="f67" fmla="?: f24 f53 f54"/>
              <a:gd name="f68" fmla="?: f20 f51 f52"/>
              <a:gd name="f69" fmla="+- f55 0 f56"/>
              <a:gd name="f70" fmla="+- f56 0 f55"/>
              <a:gd name="f71" fmla="?: f21 f58 f57"/>
              <a:gd name="f72" fmla="?: f23 f60 f61"/>
              <a:gd name="f73" fmla="?: f24 f64 f63"/>
              <a:gd name="f74" fmla="?: f20 f66 f67"/>
              <a:gd name="f75" fmla="?: f26 f9 f69"/>
              <a:gd name="f76" fmla="?: f26 f69 f9"/>
              <a:gd name="f77" fmla="?: f25 f9 f70"/>
              <a:gd name="f78" fmla="?: f25 f70 f9"/>
              <a:gd name="f79" fmla="?: f18 f9 f75"/>
              <a:gd name="f80" fmla="?: f18 f9 f76"/>
              <a:gd name="f81" fmla="?: f27 f77 f9"/>
              <a:gd name="f82" fmla="?: f27 f78 f9"/>
              <a:gd name="f83" fmla="?: f28 f76 f9"/>
              <a:gd name="f84" fmla="?: f28 f75 f9"/>
              <a:gd name="f85" fmla="?: f19 f9 f78"/>
              <a:gd name="f86" fmla="?: f19 f9 f77"/>
              <a:gd name="f87" fmla="?: f79 f18 0"/>
              <a:gd name="f88" fmla="?: f79 f19 6280"/>
              <a:gd name="f89" fmla="?: f80 f18 0"/>
              <a:gd name="f90" fmla="?: f80 f19 15320"/>
              <a:gd name="f91" fmla="?: f81 f18 6280"/>
              <a:gd name="f92" fmla="?: f81 f19 21600"/>
              <a:gd name="f93" fmla="?: f82 f18 15320"/>
              <a:gd name="f94" fmla="?: f82 f19 21600"/>
              <a:gd name="f95" fmla="?: f83 f18 21600"/>
              <a:gd name="f96" fmla="?: f83 f19 15320"/>
              <a:gd name="f97" fmla="?: f84 f18 21600"/>
              <a:gd name="f98" fmla="?: f84 f19 6280"/>
              <a:gd name="f99" fmla="?: f85 f18 15320"/>
              <a:gd name="f100" fmla="?: f85 f19 0"/>
              <a:gd name="f101" fmla="?: f86 f18 6280"/>
              <a:gd name="f102" fmla="?: f86 f19 0"/>
            </a:gdLst>
            <a:ahLst>
              <a:ahXY gdRefX="f0" minX="f10" maxX="f11" gdRefY="f1" minY="f10" maxY="f11">
                <a:pos x="f29" y="f30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12" y="f7"/>
                </a:moveTo>
                <a:arcTo wR="f35" hR="f36" stAng="f71" swAng="f59"/>
                <a:lnTo>
                  <a:pt x="f87" y="f88"/>
                </a:lnTo>
                <a:lnTo>
                  <a:pt x="f7" y="f13"/>
                </a:lnTo>
                <a:lnTo>
                  <a:pt x="f7" y="f14"/>
                </a:lnTo>
                <a:lnTo>
                  <a:pt x="f89" y="f90"/>
                </a:lnTo>
                <a:lnTo>
                  <a:pt x="f7" y="f15"/>
                </a:lnTo>
                <a:arcTo wR="f36" hR="f41" stAng="f72" swAng="f62"/>
                <a:lnTo>
                  <a:pt x="f91" y="f92"/>
                </a:lnTo>
                <a:lnTo>
                  <a:pt x="f13" y="f8"/>
                </a:lnTo>
                <a:lnTo>
                  <a:pt x="f14" y="f8"/>
                </a:lnTo>
                <a:lnTo>
                  <a:pt x="f93" y="f94"/>
                </a:lnTo>
                <a:lnTo>
                  <a:pt x="f15" y="f8"/>
                </a:lnTo>
                <a:arcTo wR="f41" hR="f46" stAng="f73" swAng="f65"/>
                <a:lnTo>
                  <a:pt x="f95" y="f96"/>
                </a:lnTo>
                <a:lnTo>
                  <a:pt x="f8" y="f14"/>
                </a:lnTo>
                <a:lnTo>
                  <a:pt x="f8" y="f13"/>
                </a:lnTo>
                <a:lnTo>
                  <a:pt x="f97" y="f98"/>
                </a:lnTo>
                <a:lnTo>
                  <a:pt x="f8" y="f12"/>
                </a:lnTo>
                <a:arcTo wR="f46" hR="f35" stAng="f74" swAng="f68"/>
                <a:lnTo>
                  <a:pt x="f99" y="f100"/>
                </a:lnTo>
                <a:lnTo>
                  <a:pt x="f14" y="f7"/>
                </a:lnTo>
                <a:lnTo>
                  <a:pt x="f13" y="f7"/>
                </a:lnTo>
                <a:lnTo>
                  <a:pt x="f101" y="f102"/>
                </a:lnTo>
                <a:close/>
              </a:path>
            </a:pathLst>
          </a:custGeom>
          <a:solidFill>
            <a:srgbClr val="00B050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1">
            <a:noAutofit/>
          </a:bodyPr>
          <a:lstStyle/>
          <a:p>
            <a:pPr marL="0" marR="0" lvl="0" indent="0" algn="ct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l-GR" sz="2200" dirty="0">
                <a:solidFill>
                  <a:srgbClr val="FFFFFF"/>
                </a:solidFill>
                <a:latin typeface="Arial" pitchFamily="2"/>
                <a:ea typeface="Arial" pitchFamily="2"/>
                <a:cs typeface="Arial" pitchFamily="2"/>
              </a:rPr>
              <a:t>Ακροδέκτης 25 </a:t>
            </a:r>
            <a:r>
              <a:rPr lang="el-GR" sz="2200" dirty="0">
                <a:solidFill>
                  <a:srgbClr val="FFFFFF"/>
                </a:solidFill>
                <a:latin typeface="Arial" pitchFamily="2"/>
                <a:ea typeface="Arial" pitchFamily="2"/>
                <a:cs typeface="Arial" pitchFamily="2"/>
                <a:sym typeface="Wingdings" panose="05000000000000000000" pitchFamily="2" charset="2"/>
              </a:rPr>
              <a:t></a:t>
            </a:r>
            <a:r>
              <a:rPr lang="el-GR" sz="2200" dirty="0">
                <a:solidFill>
                  <a:srgbClr val="FFFFFF"/>
                </a:solidFill>
                <a:latin typeface="Arial" pitchFamily="2"/>
                <a:ea typeface="Arial" pitchFamily="2"/>
                <a:cs typeface="Arial" pitchFamily="2"/>
              </a:rPr>
              <a:t> Έξοδος</a:t>
            </a:r>
            <a:endParaRPr lang="el-GR" sz="2200" b="0" i="0" u="none" strike="noStrike" cap="none" baseline="0" dirty="0">
              <a:ln>
                <a:noFill/>
              </a:ln>
              <a:solidFill>
                <a:srgbClr val="FFFFFF"/>
              </a:solidFill>
              <a:latin typeface="Arial" pitchFamily="2"/>
              <a:ea typeface="Arial" pitchFamily="2"/>
              <a:cs typeface="Arial" pitchFamily="2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A04CE27-923C-4655-83FA-386C045799F4}"/>
              </a:ext>
            </a:extLst>
          </p:cNvPr>
          <p:cNvSpPr/>
          <p:nvPr/>
        </p:nvSpPr>
        <p:spPr>
          <a:xfrm>
            <a:off x="4697241" y="5869373"/>
            <a:ext cx="3765780" cy="850868"/>
          </a:xfrm>
          <a:custGeom>
            <a:avLst>
              <a:gd name="f0" fmla="val -4273"/>
              <a:gd name="f1" fmla="val -31835"/>
            </a:avLst>
            <a:gdLst>
              <a:gd name="f2" fmla="val 10800000"/>
              <a:gd name="f3" fmla="val 5400000"/>
              <a:gd name="f4" fmla="val 16200000"/>
              <a:gd name="f5" fmla="val w"/>
              <a:gd name="f6" fmla="val h"/>
              <a:gd name="f7" fmla="val 0"/>
              <a:gd name="f8" fmla="val 21600"/>
              <a:gd name="f9" fmla="+- 0 0 1"/>
              <a:gd name="f10" fmla="val -2147483647"/>
              <a:gd name="f11" fmla="val 2147483647"/>
              <a:gd name="f12" fmla="val 3590"/>
              <a:gd name="f13" fmla="val 8970"/>
              <a:gd name="f14" fmla="val 12630"/>
              <a:gd name="f15" fmla="val 18010"/>
              <a:gd name="f16" fmla="*/ f5 1 21600"/>
              <a:gd name="f17" fmla="*/ f6 1 21600"/>
              <a:gd name="f18" fmla="pin -2147483647 f0 2147483647"/>
              <a:gd name="f19" fmla="pin -2147483647 f1 2147483647"/>
              <a:gd name="f20" fmla="+- 0 0 f12"/>
              <a:gd name="f21" fmla="+- 3590 0 f7"/>
              <a:gd name="f22" fmla="+- 0 0 f3"/>
              <a:gd name="f23" fmla="+- 21600 0 f15"/>
              <a:gd name="f24" fmla="+- 18010 0 f8"/>
              <a:gd name="f25" fmla="+- f18 0 10800"/>
              <a:gd name="f26" fmla="+- f19 0 10800"/>
              <a:gd name="f27" fmla="+- f19 0 21600"/>
              <a:gd name="f28" fmla="+- f18 0 21600"/>
              <a:gd name="f29" fmla="*/ f18 f16 1"/>
              <a:gd name="f30" fmla="*/ f19 f17 1"/>
              <a:gd name="f31" fmla="*/ 800 f16 1"/>
              <a:gd name="f32" fmla="*/ 20800 f16 1"/>
              <a:gd name="f33" fmla="*/ 20800 f17 1"/>
              <a:gd name="f34" fmla="*/ 800 f17 1"/>
              <a:gd name="f35" fmla="abs f20"/>
              <a:gd name="f36" fmla="abs f21"/>
              <a:gd name="f37" fmla="?: f20 f22 f3"/>
              <a:gd name="f38" fmla="?: f20 f3 f22"/>
              <a:gd name="f39" fmla="?: f20 f4 f3"/>
              <a:gd name="f40" fmla="?: f20 f3 f4"/>
              <a:gd name="f41" fmla="abs f23"/>
              <a:gd name="f42" fmla="?: f21 f22 f3"/>
              <a:gd name="f43" fmla="?: f21 f3 f22"/>
              <a:gd name="f44" fmla="?: f23 0 f2"/>
              <a:gd name="f45" fmla="?: f23 f2 0"/>
              <a:gd name="f46" fmla="abs f24"/>
              <a:gd name="f47" fmla="?: f23 f22 f3"/>
              <a:gd name="f48" fmla="?: f23 f3 f22"/>
              <a:gd name="f49" fmla="?: f23 f4 f3"/>
              <a:gd name="f50" fmla="?: f23 f3 f4"/>
              <a:gd name="f51" fmla="?: f24 f22 f3"/>
              <a:gd name="f52" fmla="?: f24 f3 f22"/>
              <a:gd name="f53" fmla="?: f20 0 f2"/>
              <a:gd name="f54" fmla="?: f20 f2 0"/>
              <a:gd name="f55" fmla="abs f25"/>
              <a:gd name="f56" fmla="abs f26"/>
              <a:gd name="f57" fmla="?: f20 f40 f39"/>
              <a:gd name="f58" fmla="?: f20 f39 f40"/>
              <a:gd name="f59" fmla="?: f21 f38 f37"/>
              <a:gd name="f60" fmla="?: f21 f45 f44"/>
              <a:gd name="f61" fmla="?: f21 f44 f45"/>
              <a:gd name="f62" fmla="?: f23 f42 f43"/>
              <a:gd name="f63" fmla="?: f23 f50 f49"/>
              <a:gd name="f64" fmla="?: f23 f49 f50"/>
              <a:gd name="f65" fmla="?: f24 f48 f47"/>
              <a:gd name="f66" fmla="?: f24 f54 f53"/>
              <a:gd name="f67" fmla="?: f24 f53 f54"/>
              <a:gd name="f68" fmla="?: f20 f51 f52"/>
              <a:gd name="f69" fmla="+- f55 0 f56"/>
              <a:gd name="f70" fmla="+- f56 0 f55"/>
              <a:gd name="f71" fmla="?: f21 f58 f57"/>
              <a:gd name="f72" fmla="?: f23 f60 f61"/>
              <a:gd name="f73" fmla="?: f24 f64 f63"/>
              <a:gd name="f74" fmla="?: f20 f66 f67"/>
              <a:gd name="f75" fmla="?: f26 f9 f69"/>
              <a:gd name="f76" fmla="?: f26 f69 f9"/>
              <a:gd name="f77" fmla="?: f25 f9 f70"/>
              <a:gd name="f78" fmla="?: f25 f70 f9"/>
              <a:gd name="f79" fmla="?: f18 f9 f75"/>
              <a:gd name="f80" fmla="?: f18 f9 f76"/>
              <a:gd name="f81" fmla="?: f27 f77 f9"/>
              <a:gd name="f82" fmla="?: f27 f78 f9"/>
              <a:gd name="f83" fmla="?: f28 f76 f9"/>
              <a:gd name="f84" fmla="?: f28 f75 f9"/>
              <a:gd name="f85" fmla="?: f19 f9 f78"/>
              <a:gd name="f86" fmla="?: f19 f9 f77"/>
              <a:gd name="f87" fmla="?: f79 f18 0"/>
              <a:gd name="f88" fmla="?: f79 f19 6280"/>
              <a:gd name="f89" fmla="?: f80 f18 0"/>
              <a:gd name="f90" fmla="?: f80 f19 15320"/>
              <a:gd name="f91" fmla="?: f81 f18 6280"/>
              <a:gd name="f92" fmla="?: f81 f19 21600"/>
              <a:gd name="f93" fmla="?: f82 f18 15320"/>
              <a:gd name="f94" fmla="?: f82 f19 21600"/>
              <a:gd name="f95" fmla="?: f83 f18 21600"/>
              <a:gd name="f96" fmla="?: f83 f19 15320"/>
              <a:gd name="f97" fmla="?: f84 f18 21600"/>
              <a:gd name="f98" fmla="?: f84 f19 6280"/>
              <a:gd name="f99" fmla="?: f85 f18 15320"/>
              <a:gd name="f100" fmla="?: f85 f19 0"/>
              <a:gd name="f101" fmla="?: f86 f18 6280"/>
              <a:gd name="f102" fmla="?: f86 f19 0"/>
            </a:gdLst>
            <a:ahLst>
              <a:ahXY gdRefX="f0" minX="f10" maxX="f11" gdRefY="f1" minY="f10" maxY="f11">
                <a:pos x="f29" y="f30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12" y="f7"/>
                </a:moveTo>
                <a:arcTo wR="f35" hR="f36" stAng="f71" swAng="f59"/>
                <a:lnTo>
                  <a:pt x="f87" y="f88"/>
                </a:lnTo>
                <a:lnTo>
                  <a:pt x="f7" y="f13"/>
                </a:lnTo>
                <a:lnTo>
                  <a:pt x="f7" y="f14"/>
                </a:lnTo>
                <a:lnTo>
                  <a:pt x="f89" y="f90"/>
                </a:lnTo>
                <a:lnTo>
                  <a:pt x="f7" y="f15"/>
                </a:lnTo>
                <a:arcTo wR="f36" hR="f41" stAng="f72" swAng="f62"/>
                <a:lnTo>
                  <a:pt x="f91" y="f92"/>
                </a:lnTo>
                <a:lnTo>
                  <a:pt x="f13" y="f8"/>
                </a:lnTo>
                <a:lnTo>
                  <a:pt x="f14" y="f8"/>
                </a:lnTo>
                <a:lnTo>
                  <a:pt x="f93" y="f94"/>
                </a:lnTo>
                <a:lnTo>
                  <a:pt x="f15" y="f8"/>
                </a:lnTo>
                <a:arcTo wR="f41" hR="f46" stAng="f73" swAng="f65"/>
                <a:lnTo>
                  <a:pt x="f95" y="f96"/>
                </a:lnTo>
                <a:lnTo>
                  <a:pt x="f8" y="f14"/>
                </a:lnTo>
                <a:lnTo>
                  <a:pt x="f8" y="f13"/>
                </a:lnTo>
                <a:lnTo>
                  <a:pt x="f97" y="f98"/>
                </a:lnTo>
                <a:lnTo>
                  <a:pt x="f8" y="f12"/>
                </a:lnTo>
                <a:arcTo wR="f46" hR="f35" stAng="f74" swAng="f68"/>
                <a:lnTo>
                  <a:pt x="f99" y="f100"/>
                </a:lnTo>
                <a:lnTo>
                  <a:pt x="f14" y="f7"/>
                </a:lnTo>
                <a:lnTo>
                  <a:pt x="f13" y="f7"/>
                </a:lnTo>
                <a:lnTo>
                  <a:pt x="f101" y="f102"/>
                </a:lnTo>
                <a:close/>
              </a:path>
            </a:pathLst>
          </a:custGeom>
          <a:solidFill>
            <a:srgbClr val="00B0F0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1">
            <a:noAutofit/>
          </a:bodyPr>
          <a:lstStyle/>
          <a:p>
            <a:pPr marL="0" marR="0" lvl="0" indent="0" algn="ct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l-GR" sz="2200" dirty="0">
                <a:solidFill>
                  <a:srgbClr val="FFFFFF"/>
                </a:solidFill>
                <a:latin typeface="Arial" pitchFamily="2"/>
                <a:ea typeface="Arial" pitchFamily="2"/>
                <a:cs typeface="Arial" pitchFamily="2"/>
              </a:rPr>
              <a:t>Επανάληψη 4 εντολών </a:t>
            </a:r>
          </a:p>
          <a:p>
            <a:pPr marL="0" marR="0" lvl="0" indent="0" algn="ct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l-GR" sz="2200" dirty="0">
                <a:solidFill>
                  <a:srgbClr val="FFFFFF"/>
                </a:solidFill>
                <a:latin typeface="Arial" pitchFamily="2"/>
                <a:ea typeface="Arial" pitchFamily="2"/>
                <a:cs typeface="Arial" pitchFamily="2"/>
              </a:rPr>
              <a:t>για πάντα</a:t>
            </a:r>
            <a:endParaRPr lang="el-GR" sz="2200" b="0" i="0" u="none" strike="noStrike" cap="none" baseline="0" dirty="0">
              <a:ln>
                <a:noFill/>
              </a:ln>
              <a:solidFill>
                <a:srgbClr val="FFFFFF"/>
              </a:solidFill>
              <a:latin typeface="Arial" pitchFamily="2"/>
              <a:ea typeface="Arial" pitchFamily="2"/>
              <a:cs typeface="Arial" pitchFamily="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73221F2F-6E7A-4C8A-845B-ACB9088F7C31}"/>
              </a:ext>
            </a:extLst>
          </p:cNvPr>
          <p:cNvSpPr txBox="1">
            <a:spLocks/>
          </p:cNvSpPr>
          <p:nvPr/>
        </p:nvSpPr>
        <p:spPr>
          <a:xfrm>
            <a:off x="349202" y="152425"/>
            <a:ext cx="8568000" cy="576000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2800"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l-GR" dirty="0"/>
              <a:t>Τα μέρη ενός προγράμματος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066070E-F075-45C6-9DE7-53A143E1621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166" t="60072" r="22269"/>
          <a:stretch/>
        </p:blipFill>
        <p:spPr>
          <a:xfrm>
            <a:off x="484110" y="1834258"/>
            <a:ext cx="5866365" cy="3316115"/>
          </a:xfrm>
          <a:prstGeom prst="rect">
            <a:avLst/>
          </a:prstGeom>
        </p:spPr>
      </p:pic>
      <p:sp>
        <p:nvSpPr>
          <p:cNvPr id="5" name="Freeform: Shape 4">
            <a:extLst>
              <a:ext uri="{FF2B5EF4-FFF2-40B4-BE49-F238E27FC236}">
                <a16:creationId xmlns:a16="http://schemas.microsoft.com/office/drawing/2014/main" id="{61C6235E-1D4F-4B50-B7F3-4E8F28EA8DF2}"/>
              </a:ext>
            </a:extLst>
          </p:cNvPr>
          <p:cNvSpPr/>
          <p:nvPr/>
        </p:nvSpPr>
        <p:spPr>
          <a:xfrm>
            <a:off x="5400000" y="2781000"/>
            <a:ext cx="3744000" cy="648000"/>
          </a:xfrm>
          <a:custGeom>
            <a:avLst>
              <a:gd name="f0" fmla="val -1098"/>
              <a:gd name="f1" fmla="val 8195"/>
            </a:avLst>
            <a:gdLst>
              <a:gd name="f2" fmla="val 10800000"/>
              <a:gd name="f3" fmla="val 5400000"/>
              <a:gd name="f4" fmla="val 16200000"/>
              <a:gd name="f5" fmla="val w"/>
              <a:gd name="f6" fmla="val h"/>
              <a:gd name="f7" fmla="val 0"/>
              <a:gd name="f8" fmla="val 21600"/>
              <a:gd name="f9" fmla="+- 0 0 1"/>
              <a:gd name="f10" fmla="val -2147483647"/>
              <a:gd name="f11" fmla="val 2147483647"/>
              <a:gd name="f12" fmla="val 3590"/>
              <a:gd name="f13" fmla="val 8970"/>
              <a:gd name="f14" fmla="val 12630"/>
              <a:gd name="f15" fmla="val 18010"/>
              <a:gd name="f16" fmla="*/ f5 1 21600"/>
              <a:gd name="f17" fmla="*/ f6 1 21600"/>
              <a:gd name="f18" fmla="pin -2147483647 f0 2147483647"/>
              <a:gd name="f19" fmla="pin -2147483647 f1 2147483647"/>
              <a:gd name="f20" fmla="+- 0 0 f12"/>
              <a:gd name="f21" fmla="+- 3590 0 f7"/>
              <a:gd name="f22" fmla="+- 0 0 f3"/>
              <a:gd name="f23" fmla="+- 21600 0 f15"/>
              <a:gd name="f24" fmla="+- 18010 0 f8"/>
              <a:gd name="f25" fmla="+- f18 0 10800"/>
              <a:gd name="f26" fmla="+- f19 0 10800"/>
              <a:gd name="f27" fmla="+- f19 0 21600"/>
              <a:gd name="f28" fmla="+- f18 0 21600"/>
              <a:gd name="f29" fmla="*/ f18 f16 1"/>
              <a:gd name="f30" fmla="*/ f19 f17 1"/>
              <a:gd name="f31" fmla="*/ 800 f16 1"/>
              <a:gd name="f32" fmla="*/ 20800 f16 1"/>
              <a:gd name="f33" fmla="*/ 20800 f17 1"/>
              <a:gd name="f34" fmla="*/ 800 f17 1"/>
              <a:gd name="f35" fmla="abs f20"/>
              <a:gd name="f36" fmla="abs f21"/>
              <a:gd name="f37" fmla="?: f20 f22 f3"/>
              <a:gd name="f38" fmla="?: f20 f3 f22"/>
              <a:gd name="f39" fmla="?: f20 f4 f3"/>
              <a:gd name="f40" fmla="?: f20 f3 f4"/>
              <a:gd name="f41" fmla="abs f23"/>
              <a:gd name="f42" fmla="?: f21 f22 f3"/>
              <a:gd name="f43" fmla="?: f21 f3 f22"/>
              <a:gd name="f44" fmla="?: f23 0 f2"/>
              <a:gd name="f45" fmla="?: f23 f2 0"/>
              <a:gd name="f46" fmla="abs f24"/>
              <a:gd name="f47" fmla="?: f23 f22 f3"/>
              <a:gd name="f48" fmla="?: f23 f3 f22"/>
              <a:gd name="f49" fmla="?: f23 f4 f3"/>
              <a:gd name="f50" fmla="?: f23 f3 f4"/>
              <a:gd name="f51" fmla="?: f24 f22 f3"/>
              <a:gd name="f52" fmla="?: f24 f3 f22"/>
              <a:gd name="f53" fmla="?: f20 0 f2"/>
              <a:gd name="f54" fmla="?: f20 f2 0"/>
              <a:gd name="f55" fmla="abs f25"/>
              <a:gd name="f56" fmla="abs f26"/>
              <a:gd name="f57" fmla="?: f20 f40 f39"/>
              <a:gd name="f58" fmla="?: f20 f39 f40"/>
              <a:gd name="f59" fmla="?: f21 f38 f37"/>
              <a:gd name="f60" fmla="?: f21 f45 f44"/>
              <a:gd name="f61" fmla="?: f21 f44 f45"/>
              <a:gd name="f62" fmla="?: f23 f42 f43"/>
              <a:gd name="f63" fmla="?: f23 f50 f49"/>
              <a:gd name="f64" fmla="?: f23 f49 f50"/>
              <a:gd name="f65" fmla="?: f24 f48 f47"/>
              <a:gd name="f66" fmla="?: f24 f54 f53"/>
              <a:gd name="f67" fmla="?: f24 f53 f54"/>
              <a:gd name="f68" fmla="?: f20 f51 f52"/>
              <a:gd name="f69" fmla="+- f55 0 f56"/>
              <a:gd name="f70" fmla="+- f56 0 f55"/>
              <a:gd name="f71" fmla="?: f21 f58 f57"/>
              <a:gd name="f72" fmla="?: f23 f60 f61"/>
              <a:gd name="f73" fmla="?: f24 f64 f63"/>
              <a:gd name="f74" fmla="?: f20 f66 f67"/>
              <a:gd name="f75" fmla="?: f26 f9 f69"/>
              <a:gd name="f76" fmla="?: f26 f69 f9"/>
              <a:gd name="f77" fmla="?: f25 f9 f70"/>
              <a:gd name="f78" fmla="?: f25 f70 f9"/>
              <a:gd name="f79" fmla="?: f18 f9 f75"/>
              <a:gd name="f80" fmla="?: f18 f9 f76"/>
              <a:gd name="f81" fmla="?: f27 f77 f9"/>
              <a:gd name="f82" fmla="?: f27 f78 f9"/>
              <a:gd name="f83" fmla="?: f28 f76 f9"/>
              <a:gd name="f84" fmla="?: f28 f75 f9"/>
              <a:gd name="f85" fmla="?: f19 f9 f78"/>
              <a:gd name="f86" fmla="?: f19 f9 f77"/>
              <a:gd name="f87" fmla="?: f79 f18 0"/>
              <a:gd name="f88" fmla="?: f79 f19 6280"/>
              <a:gd name="f89" fmla="?: f80 f18 0"/>
              <a:gd name="f90" fmla="?: f80 f19 15320"/>
              <a:gd name="f91" fmla="?: f81 f18 6280"/>
              <a:gd name="f92" fmla="?: f81 f19 21600"/>
              <a:gd name="f93" fmla="?: f82 f18 15320"/>
              <a:gd name="f94" fmla="?: f82 f19 21600"/>
              <a:gd name="f95" fmla="?: f83 f18 21600"/>
              <a:gd name="f96" fmla="?: f83 f19 15320"/>
              <a:gd name="f97" fmla="?: f84 f18 21600"/>
              <a:gd name="f98" fmla="?: f84 f19 6280"/>
              <a:gd name="f99" fmla="?: f85 f18 15320"/>
              <a:gd name="f100" fmla="?: f85 f19 0"/>
              <a:gd name="f101" fmla="?: f86 f18 6280"/>
              <a:gd name="f102" fmla="?: f86 f19 0"/>
            </a:gdLst>
            <a:ahLst>
              <a:ahXY gdRefX="f0" minX="f10" maxX="f11" gdRefY="f1" minY="f10" maxY="f11">
                <a:pos x="f29" y="f30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12" y="f7"/>
                </a:moveTo>
                <a:arcTo wR="f35" hR="f36" stAng="f71" swAng="f59"/>
                <a:lnTo>
                  <a:pt x="f87" y="f88"/>
                </a:lnTo>
                <a:lnTo>
                  <a:pt x="f7" y="f13"/>
                </a:lnTo>
                <a:lnTo>
                  <a:pt x="f7" y="f14"/>
                </a:lnTo>
                <a:lnTo>
                  <a:pt x="f89" y="f90"/>
                </a:lnTo>
                <a:lnTo>
                  <a:pt x="f7" y="f15"/>
                </a:lnTo>
                <a:arcTo wR="f36" hR="f41" stAng="f72" swAng="f62"/>
                <a:lnTo>
                  <a:pt x="f91" y="f92"/>
                </a:lnTo>
                <a:lnTo>
                  <a:pt x="f13" y="f8"/>
                </a:lnTo>
                <a:lnTo>
                  <a:pt x="f14" y="f8"/>
                </a:lnTo>
                <a:lnTo>
                  <a:pt x="f93" y="f94"/>
                </a:lnTo>
                <a:lnTo>
                  <a:pt x="f15" y="f8"/>
                </a:lnTo>
                <a:arcTo wR="f41" hR="f46" stAng="f73" swAng="f65"/>
                <a:lnTo>
                  <a:pt x="f95" y="f96"/>
                </a:lnTo>
                <a:lnTo>
                  <a:pt x="f8" y="f14"/>
                </a:lnTo>
                <a:lnTo>
                  <a:pt x="f8" y="f13"/>
                </a:lnTo>
                <a:lnTo>
                  <a:pt x="f97" y="f98"/>
                </a:lnTo>
                <a:lnTo>
                  <a:pt x="f8" y="f12"/>
                </a:lnTo>
                <a:arcTo wR="f46" hR="f35" stAng="f74" swAng="f68"/>
                <a:lnTo>
                  <a:pt x="f99" y="f100"/>
                </a:lnTo>
                <a:lnTo>
                  <a:pt x="f14" y="f7"/>
                </a:lnTo>
                <a:lnTo>
                  <a:pt x="f13" y="f7"/>
                </a:lnTo>
                <a:lnTo>
                  <a:pt x="f101" y="f102"/>
                </a:lnTo>
                <a:close/>
              </a:path>
            </a:pathLst>
          </a:custGeom>
          <a:solidFill>
            <a:srgbClr val="000099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1">
            <a:noAutofit/>
          </a:bodyPr>
          <a:lstStyle/>
          <a:p>
            <a:pPr marL="0" marR="0" lvl="0" indent="0" algn="ct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l-GR" sz="2200" b="0" i="0" u="none" strike="noStrike" cap="none" baseline="0" dirty="0">
                <a:ln>
                  <a:noFill/>
                </a:ln>
                <a:solidFill>
                  <a:srgbClr val="FFFFFF"/>
                </a:solidFill>
                <a:latin typeface="Arial" pitchFamily="2"/>
                <a:ea typeface="Arial" pitchFamily="2"/>
                <a:cs typeface="Arial" pitchFamily="2"/>
              </a:rPr>
              <a:t>Περίμενε ¼ του </a:t>
            </a:r>
            <a:r>
              <a:rPr lang="el-GR" sz="2200" b="0" i="0" u="none" strike="noStrike" cap="none" baseline="0" dirty="0" err="1">
                <a:ln>
                  <a:noFill/>
                </a:ln>
                <a:solidFill>
                  <a:srgbClr val="FFFFFF"/>
                </a:solidFill>
                <a:latin typeface="Arial" pitchFamily="2"/>
                <a:ea typeface="Arial" pitchFamily="2"/>
                <a:cs typeface="Arial" pitchFamily="2"/>
              </a:rPr>
              <a:t>δευ</a:t>
            </a:r>
            <a:r>
              <a:rPr lang="el-GR" sz="2200" b="0" i="0" u="none" strike="noStrike" cap="none" baseline="0" dirty="0">
                <a:ln>
                  <a:noFill/>
                </a:ln>
                <a:solidFill>
                  <a:srgbClr val="FFFFFF"/>
                </a:solidFill>
                <a:latin typeface="Arial" pitchFamily="2"/>
                <a:ea typeface="Arial" pitchFamily="2"/>
                <a:cs typeface="Arial" pitchFamily="2"/>
              </a:rPr>
              <a:t>/</a:t>
            </a:r>
            <a:r>
              <a:rPr lang="el-GR" sz="2200" b="0" i="0" u="none" strike="noStrike" cap="none" baseline="0" dirty="0" err="1">
                <a:ln>
                  <a:noFill/>
                </a:ln>
                <a:solidFill>
                  <a:srgbClr val="FFFFFF"/>
                </a:solidFill>
                <a:latin typeface="Arial" pitchFamily="2"/>
                <a:ea typeface="Arial" pitchFamily="2"/>
                <a:cs typeface="Arial" pitchFamily="2"/>
              </a:rPr>
              <a:t>πτου</a:t>
            </a:r>
            <a:r>
              <a:rPr lang="el-GR" sz="2200" b="0" i="0" u="none" strike="noStrike" cap="none" baseline="0" dirty="0">
                <a:ln>
                  <a:noFill/>
                </a:ln>
                <a:solidFill>
                  <a:srgbClr val="FFFFFF"/>
                </a:solidFill>
                <a:latin typeface="Arial" pitchFamily="2"/>
                <a:ea typeface="Arial" pitchFamily="2"/>
                <a:cs typeface="Arial" pitchFamily="2"/>
              </a:rPr>
              <a:t>!</a:t>
            </a: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61F39534-3F30-46A9-B031-ED94E729AE68}"/>
              </a:ext>
            </a:extLst>
          </p:cNvPr>
          <p:cNvSpPr/>
          <p:nvPr/>
        </p:nvSpPr>
        <p:spPr>
          <a:xfrm>
            <a:off x="4500000" y="5210144"/>
            <a:ext cx="4320000" cy="720000"/>
          </a:xfrm>
          <a:custGeom>
            <a:avLst>
              <a:gd name="f0" fmla="val 4003"/>
              <a:gd name="f1" fmla="val -26474"/>
            </a:avLst>
            <a:gdLst>
              <a:gd name="f2" fmla="val 10800000"/>
              <a:gd name="f3" fmla="val 5400000"/>
              <a:gd name="f4" fmla="val 16200000"/>
              <a:gd name="f5" fmla="val w"/>
              <a:gd name="f6" fmla="val h"/>
              <a:gd name="f7" fmla="val 0"/>
              <a:gd name="f8" fmla="val 21600"/>
              <a:gd name="f9" fmla="+- 0 0 1"/>
              <a:gd name="f10" fmla="val -2147483647"/>
              <a:gd name="f11" fmla="val 2147483647"/>
              <a:gd name="f12" fmla="val 3590"/>
              <a:gd name="f13" fmla="val 8970"/>
              <a:gd name="f14" fmla="val 12630"/>
              <a:gd name="f15" fmla="val 18010"/>
              <a:gd name="f16" fmla="*/ f5 1 21600"/>
              <a:gd name="f17" fmla="*/ f6 1 21600"/>
              <a:gd name="f18" fmla="pin -2147483647 f0 2147483647"/>
              <a:gd name="f19" fmla="pin -2147483647 f1 2147483647"/>
              <a:gd name="f20" fmla="+- 0 0 f12"/>
              <a:gd name="f21" fmla="+- 3590 0 f7"/>
              <a:gd name="f22" fmla="+- 0 0 f3"/>
              <a:gd name="f23" fmla="+- 21600 0 f15"/>
              <a:gd name="f24" fmla="+- 18010 0 f8"/>
              <a:gd name="f25" fmla="+- f18 0 10800"/>
              <a:gd name="f26" fmla="+- f19 0 10800"/>
              <a:gd name="f27" fmla="+- f19 0 21600"/>
              <a:gd name="f28" fmla="+- f18 0 21600"/>
              <a:gd name="f29" fmla="*/ f18 f16 1"/>
              <a:gd name="f30" fmla="*/ f19 f17 1"/>
              <a:gd name="f31" fmla="*/ 800 f16 1"/>
              <a:gd name="f32" fmla="*/ 20800 f16 1"/>
              <a:gd name="f33" fmla="*/ 20800 f17 1"/>
              <a:gd name="f34" fmla="*/ 800 f17 1"/>
              <a:gd name="f35" fmla="abs f20"/>
              <a:gd name="f36" fmla="abs f21"/>
              <a:gd name="f37" fmla="?: f20 f22 f3"/>
              <a:gd name="f38" fmla="?: f20 f3 f22"/>
              <a:gd name="f39" fmla="?: f20 f4 f3"/>
              <a:gd name="f40" fmla="?: f20 f3 f4"/>
              <a:gd name="f41" fmla="abs f23"/>
              <a:gd name="f42" fmla="?: f21 f22 f3"/>
              <a:gd name="f43" fmla="?: f21 f3 f22"/>
              <a:gd name="f44" fmla="?: f23 0 f2"/>
              <a:gd name="f45" fmla="?: f23 f2 0"/>
              <a:gd name="f46" fmla="abs f24"/>
              <a:gd name="f47" fmla="?: f23 f22 f3"/>
              <a:gd name="f48" fmla="?: f23 f3 f22"/>
              <a:gd name="f49" fmla="?: f23 f4 f3"/>
              <a:gd name="f50" fmla="?: f23 f3 f4"/>
              <a:gd name="f51" fmla="?: f24 f22 f3"/>
              <a:gd name="f52" fmla="?: f24 f3 f22"/>
              <a:gd name="f53" fmla="?: f20 0 f2"/>
              <a:gd name="f54" fmla="?: f20 f2 0"/>
              <a:gd name="f55" fmla="abs f25"/>
              <a:gd name="f56" fmla="abs f26"/>
              <a:gd name="f57" fmla="?: f20 f40 f39"/>
              <a:gd name="f58" fmla="?: f20 f39 f40"/>
              <a:gd name="f59" fmla="?: f21 f38 f37"/>
              <a:gd name="f60" fmla="?: f21 f45 f44"/>
              <a:gd name="f61" fmla="?: f21 f44 f45"/>
              <a:gd name="f62" fmla="?: f23 f42 f43"/>
              <a:gd name="f63" fmla="?: f23 f50 f49"/>
              <a:gd name="f64" fmla="?: f23 f49 f50"/>
              <a:gd name="f65" fmla="?: f24 f48 f47"/>
              <a:gd name="f66" fmla="?: f24 f54 f53"/>
              <a:gd name="f67" fmla="?: f24 f53 f54"/>
              <a:gd name="f68" fmla="?: f20 f51 f52"/>
              <a:gd name="f69" fmla="+- f55 0 f56"/>
              <a:gd name="f70" fmla="+- f56 0 f55"/>
              <a:gd name="f71" fmla="?: f21 f58 f57"/>
              <a:gd name="f72" fmla="?: f23 f60 f61"/>
              <a:gd name="f73" fmla="?: f24 f64 f63"/>
              <a:gd name="f74" fmla="?: f20 f66 f67"/>
              <a:gd name="f75" fmla="?: f26 f9 f69"/>
              <a:gd name="f76" fmla="?: f26 f69 f9"/>
              <a:gd name="f77" fmla="?: f25 f9 f70"/>
              <a:gd name="f78" fmla="?: f25 f70 f9"/>
              <a:gd name="f79" fmla="?: f18 f9 f75"/>
              <a:gd name="f80" fmla="?: f18 f9 f76"/>
              <a:gd name="f81" fmla="?: f27 f77 f9"/>
              <a:gd name="f82" fmla="?: f27 f78 f9"/>
              <a:gd name="f83" fmla="?: f28 f76 f9"/>
              <a:gd name="f84" fmla="?: f28 f75 f9"/>
              <a:gd name="f85" fmla="?: f19 f9 f78"/>
              <a:gd name="f86" fmla="?: f19 f9 f77"/>
              <a:gd name="f87" fmla="?: f79 f18 0"/>
              <a:gd name="f88" fmla="?: f79 f19 6280"/>
              <a:gd name="f89" fmla="?: f80 f18 0"/>
              <a:gd name="f90" fmla="?: f80 f19 15320"/>
              <a:gd name="f91" fmla="?: f81 f18 6280"/>
              <a:gd name="f92" fmla="?: f81 f19 21600"/>
              <a:gd name="f93" fmla="?: f82 f18 15320"/>
              <a:gd name="f94" fmla="?: f82 f19 21600"/>
              <a:gd name="f95" fmla="?: f83 f18 21600"/>
              <a:gd name="f96" fmla="?: f83 f19 15320"/>
              <a:gd name="f97" fmla="?: f84 f18 21600"/>
              <a:gd name="f98" fmla="?: f84 f19 6280"/>
              <a:gd name="f99" fmla="?: f85 f18 15320"/>
              <a:gd name="f100" fmla="?: f85 f19 0"/>
              <a:gd name="f101" fmla="?: f86 f18 6280"/>
              <a:gd name="f102" fmla="?: f86 f19 0"/>
            </a:gdLst>
            <a:ahLst>
              <a:ahXY gdRefX="f0" minX="f10" maxX="f11" gdRefY="f1" minY="f10" maxY="f11">
                <a:pos x="f29" y="f30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12" y="f7"/>
                </a:moveTo>
                <a:arcTo wR="f35" hR="f36" stAng="f71" swAng="f59"/>
                <a:lnTo>
                  <a:pt x="f87" y="f88"/>
                </a:lnTo>
                <a:lnTo>
                  <a:pt x="f7" y="f13"/>
                </a:lnTo>
                <a:lnTo>
                  <a:pt x="f7" y="f14"/>
                </a:lnTo>
                <a:lnTo>
                  <a:pt x="f89" y="f90"/>
                </a:lnTo>
                <a:lnTo>
                  <a:pt x="f7" y="f15"/>
                </a:lnTo>
                <a:arcTo wR="f36" hR="f41" stAng="f72" swAng="f62"/>
                <a:lnTo>
                  <a:pt x="f91" y="f92"/>
                </a:lnTo>
                <a:lnTo>
                  <a:pt x="f13" y="f8"/>
                </a:lnTo>
                <a:lnTo>
                  <a:pt x="f14" y="f8"/>
                </a:lnTo>
                <a:lnTo>
                  <a:pt x="f93" y="f94"/>
                </a:lnTo>
                <a:lnTo>
                  <a:pt x="f15" y="f8"/>
                </a:lnTo>
                <a:arcTo wR="f41" hR="f46" stAng="f73" swAng="f65"/>
                <a:lnTo>
                  <a:pt x="f95" y="f96"/>
                </a:lnTo>
                <a:lnTo>
                  <a:pt x="f8" y="f14"/>
                </a:lnTo>
                <a:lnTo>
                  <a:pt x="f8" y="f13"/>
                </a:lnTo>
                <a:lnTo>
                  <a:pt x="f97" y="f98"/>
                </a:lnTo>
                <a:lnTo>
                  <a:pt x="f8" y="f12"/>
                </a:lnTo>
                <a:arcTo wR="f46" hR="f35" stAng="f74" swAng="f68"/>
                <a:lnTo>
                  <a:pt x="f99" y="f100"/>
                </a:lnTo>
                <a:lnTo>
                  <a:pt x="f14" y="f7"/>
                </a:lnTo>
                <a:lnTo>
                  <a:pt x="f13" y="f7"/>
                </a:lnTo>
                <a:lnTo>
                  <a:pt x="f101" y="f102"/>
                </a:lnTo>
                <a:close/>
              </a:path>
            </a:pathLst>
          </a:custGeom>
          <a:solidFill>
            <a:srgbClr val="009900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1">
            <a:noAutofit/>
          </a:bodyPr>
          <a:lstStyle/>
          <a:p>
            <a:pPr marL="0" marR="0" lvl="0" indent="0" algn="ct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l-GR" sz="2200" b="0" i="0" u="none" strike="noStrike" cap="none" baseline="0" dirty="0">
                <a:ln>
                  <a:noFill/>
                </a:ln>
                <a:solidFill>
                  <a:srgbClr val="FFFFFF"/>
                </a:solidFill>
                <a:latin typeface="Arial" pitchFamily="2"/>
                <a:ea typeface="Arial" pitchFamily="2"/>
                <a:cs typeface="Arial" pitchFamily="2"/>
              </a:rPr>
              <a:t>Βγάλε 0V στον ακροδέκτη</a:t>
            </a:r>
            <a:r>
              <a:rPr lang="el-GR" sz="2200" b="0" i="0" u="none" strike="noStrike" cap="none" dirty="0">
                <a:ln>
                  <a:noFill/>
                </a:ln>
                <a:solidFill>
                  <a:srgbClr val="FFFFFF"/>
                </a:solidFill>
                <a:latin typeface="Arial" pitchFamily="2"/>
                <a:ea typeface="Arial" pitchFamily="2"/>
                <a:cs typeface="Arial" pitchFamily="2"/>
              </a:rPr>
              <a:t> 25</a:t>
            </a:r>
            <a:endParaRPr lang="el-GR" sz="2200" b="0" i="0" u="none" strike="noStrike" cap="none" baseline="0" dirty="0">
              <a:ln>
                <a:noFill/>
              </a:ln>
              <a:solidFill>
                <a:srgbClr val="FFFFFF"/>
              </a:solidFill>
              <a:latin typeface="Arial" pitchFamily="2"/>
              <a:ea typeface="Arial" pitchFamily="2"/>
              <a:cs typeface="Arial" pitchFamily="2"/>
            </a:endParaRP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22070691-3FB9-48A0-BD44-5F7C5951C9A6}"/>
              </a:ext>
            </a:extLst>
          </p:cNvPr>
          <p:cNvSpPr/>
          <p:nvPr/>
        </p:nvSpPr>
        <p:spPr>
          <a:xfrm>
            <a:off x="4065434" y="950164"/>
            <a:ext cx="4320000" cy="414470"/>
          </a:xfrm>
          <a:custGeom>
            <a:avLst>
              <a:gd name="f0" fmla="val 6092"/>
              <a:gd name="f1" fmla="val 49016"/>
            </a:avLst>
            <a:gdLst>
              <a:gd name="f2" fmla="val 10800000"/>
              <a:gd name="f3" fmla="val 5400000"/>
              <a:gd name="f4" fmla="val 16200000"/>
              <a:gd name="f5" fmla="val w"/>
              <a:gd name="f6" fmla="val h"/>
              <a:gd name="f7" fmla="val 0"/>
              <a:gd name="f8" fmla="val 21600"/>
              <a:gd name="f9" fmla="+- 0 0 1"/>
              <a:gd name="f10" fmla="val -2147483647"/>
              <a:gd name="f11" fmla="val 2147483647"/>
              <a:gd name="f12" fmla="val 3590"/>
              <a:gd name="f13" fmla="val 8970"/>
              <a:gd name="f14" fmla="val 12630"/>
              <a:gd name="f15" fmla="val 18010"/>
              <a:gd name="f16" fmla="*/ f5 1 21600"/>
              <a:gd name="f17" fmla="*/ f6 1 21600"/>
              <a:gd name="f18" fmla="pin -2147483647 f0 2147483647"/>
              <a:gd name="f19" fmla="pin -2147483647 f1 2147483647"/>
              <a:gd name="f20" fmla="+- 0 0 f12"/>
              <a:gd name="f21" fmla="+- 3590 0 f7"/>
              <a:gd name="f22" fmla="+- 0 0 f3"/>
              <a:gd name="f23" fmla="+- 21600 0 f15"/>
              <a:gd name="f24" fmla="+- 18010 0 f8"/>
              <a:gd name="f25" fmla="+- f18 0 10800"/>
              <a:gd name="f26" fmla="+- f19 0 10800"/>
              <a:gd name="f27" fmla="+- f19 0 21600"/>
              <a:gd name="f28" fmla="+- f18 0 21600"/>
              <a:gd name="f29" fmla="*/ f18 f16 1"/>
              <a:gd name="f30" fmla="*/ f19 f17 1"/>
              <a:gd name="f31" fmla="*/ 800 f16 1"/>
              <a:gd name="f32" fmla="*/ 20800 f16 1"/>
              <a:gd name="f33" fmla="*/ 20800 f17 1"/>
              <a:gd name="f34" fmla="*/ 800 f17 1"/>
              <a:gd name="f35" fmla="abs f20"/>
              <a:gd name="f36" fmla="abs f21"/>
              <a:gd name="f37" fmla="?: f20 f22 f3"/>
              <a:gd name="f38" fmla="?: f20 f3 f22"/>
              <a:gd name="f39" fmla="?: f20 f4 f3"/>
              <a:gd name="f40" fmla="?: f20 f3 f4"/>
              <a:gd name="f41" fmla="abs f23"/>
              <a:gd name="f42" fmla="?: f21 f22 f3"/>
              <a:gd name="f43" fmla="?: f21 f3 f22"/>
              <a:gd name="f44" fmla="?: f23 0 f2"/>
              <a:gd name="f45" fmla="?: f23 f2 0"/>
              <a:gd name="f46" fmla="abs f24"/>
              <a:gd name="f47" fmla="?: f23 f22 f3"/>
              <a:gd name="f48" fmla="?: f23 f3 f22"/>
              <a:gd name="f49" fmla="?: f23 f4 f3"/>
              <a:gd name="f50" fmla="?: f23 f3 f4"/>
              <a:gd name="f51" fmla="?: f24 f22 f3"/>
              <a:gd name="f52" fmla="?: f24 f3 f22"/>
              <a:gd name="f53" fmla="?: f20 0 f2"/>
              <a:gd name="f54" fmla="?: f20 f2 0"/>
              <a:gd name="f55" fmla="abs f25"/>
              <a:gd name="f56" fmla="abs f26"/>
              <a:gd name="f57" fmla="?: f20 f40 f39"/>
              <a:gd name="f58" fmla="?: f20 f39 f40"/>
              <a:gd name="f59" fmla="?: f21 f38 f37"/>
              <a:gd name="f60" fmla="?: f21 f45 f44"/>
              <a:gd name="f61" fmla="?: f21 f44 f45"/>
              <a:gd name="f62" fmla="?: f23 f42 f43"/>
              <a:gd name="f63" fmla="?: f23 f50 f49"/>
              <a:gd name="f64" fmla="?: f23 f49 f50"/>
              <a:gd name="f65" fmla="?: f24 f48 f47"/>
              <a:gd name="f66" fmla="?: f24 f54 f53"/>
              <a:gd name="f67" fmla="?: f24 f53 f54"/>
              <a:gd name="f68" fmla="?: f20 f51 f52"/>
              <a:gd name="f69" fmla="+- f55 0 f56"/>
              <a:gd name="f70" fmla="+- f56 0 f55"/>
              <a:gd name="f71" fmla="?: f21 f58 f57"/>
              <a:gd name="f72" fmla="?: f23 f60 f61"/>
              <a:gd name="f73" fmla="?: f24 f64 f63"/>
              <a:gd name="f74" fmla="?: f20 f66 f67"/>
              <a:gd name="f75" fmla="?: f26 f9 f69"/>
              <a:gd name="f76" fmla="?: f26 f69 f9"/>
              <a:gd name="f77" fmla="?: f25 f9 f70"/>
              <a:gd name="f78" fmla="?: f25 f70 f9"/>
              <a:gd name="f79" fmla="?: f18 f9 f75"/>
              <a:gd name="f80" fmla="?: f18 f9 f76"/>
              <a:gd name="f81" fmla="?: f27 f77 f9"/>
              <a:gd name="f82" fmla="?: f27 f78 f9"/>
              <a:gd name="f83" fmla="?: f28 f76 f9"/>
              <a:gd name="f84" fmla="?: f28 f75 f9"/>
              <a:gd name="f85" fmla="?: f19 f9 f78"/>
              <a:gd name="f86" fmla="?: f19 f9 f77"/>
              <a:gd name="f87" fmla="?: f79 f18 0"/>
              <a:gd name="f88" fmla="?: f79 f19 6280"/>
              <a:gd name="f89" fmla="?: f80 f18 0"/>
              <a:gd name="f90" fmla="?: f80 f19 15320"/>
              <a:gd name="f91" fmla="?: f81 f18 6280"/>
              <a:gd name="f92" fmla="?: f81 f19 21600"/>
              <a:gd name="f93" fmla="?: f82 f18 15320"/>
              <a:gd name="f94" fmla="?: f82 f19 21600"/>
              <a:gd name="f95" fmla="?: f83 f18 21600"/>
              <a:gd name="f96" fmla="?: f83 f19 15320"/>
              <a:gd name="f97" fmla="?: f84 f18 21600"/>
              <a:gd name="f98" fmla="?: f84 f19 6280"/>
              <a:gd name="f99" fmla="?: f85 f18 15320"/>
              <a:gd name="f100" fmla="?: f85 f19 0"/>
              <a:gd name="f101" fmla="?: f86 f18 6280"/>
              <a:gd name="f102" fmla="?: f86 f19 0"/>
            </a:gdLst>
            <a:ahLst>
              <a:ahXY gdRefX="f0" minX="f10" maxX="f11" gdRefY="f1" minY="f10" maxY="f11">
                <a:pos x="f29" y="f30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12" y="f7"/>
                </a:moveTo>
                <a:arcTo wR="f35" hR="f36" stAng="f71" swAng="f59"/>
                <a:lnTo>
                  <a:pt x="f87" y="f88"/>
                </a:lnTo>
                <a:lnTo>
                  <a:pt x="f7" y="f13"/>
                </a:lnTo>
                <a:lnTo>
                  <a:pt x="f7" y="f14"/>
                </a:lnTo>
                <a:lnTo>
                  <a:pt x="f89" y="f90"/>
                </a:lnTo>
                <a:lnTo>
                  <a:pt x="f7" y="f15"/>
                </a:lnTo>
                <a:arcTo wR="f36" hR="f41" stAng="f72" swAng="f62"/>
                <a:lnTo>
                  <a:pt x="f91" y="f92"/>
                </a:lnTo>
                <a:lnTo>
                  <a:pt x="f13" y="f8"/>
                </a:lnTo>
                <a:lnTo>
                  <a:pt x="f14" y="f8"/>
                </a:lnTo>
                <a:lnTo>
                  <a:pt x="f93" y="f94"/>
                </a:lnTo>
                <a:lnTo>
                  <a:pt x="f15" y="f8"/>
                </a:lnTo>
                <a:arcTo wR="f41" hR="f46" stAng="f73" swAng="f65"/>
                <a:lnTo>
                  <a:pt x="f95" y="f96"/>
                </a:lnTo>
                <a:lnTo>
                  <a:pt x="f8" y="f14"/>
                </a:lnTo>
                <a:lnTo>
                  <a:pt x="f8" y="f13"/>
                </a:lnTo>
                <a:lnTo>
                  <a:pt x="f97" y="f98"/>
                </a:lnTo>
                <a:lnTo>
                  <a:pt x="f8" y="f12"/>
                </a:lnTo>
                <a:arcTo wR="f46" hR="f35" stAng="f74" swAng="f68"/>
                <a:lnTo>
                  <a:pt x="f99" y="f100"/>
                </a:lnTo>
                <a:lnTo>
                  <a:pt x="f14" y="f7"/>
                </a:lnTo>
                <a:lnTo>
                  <a:pt x="f13" y="f7"/>
                </a:lnTo>
                <a:lnTo>
                  <a:pt x="f101" y="f102"/>
                </a:lnTo>
                <a:close/>
              </a:path>
            </a:pathLst>
          </a:custGeom>
          <a:solidFill>
            <a:srgbClr val="009900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1">
            <a:noAutofit/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l-GR" sz="2200" dirty="0">
                <a:solidFill>
                  <a:srgbClr val="FFFFFF"/>
                </a:solidFill>
                <a:latin typeface="Arial" pitchFamily="2"/>
                <a:cs typeface="Arial" pitchFamily="2"/>
              </a:rPr>
              <a:t>Βγάλε 3.3V στον ακροδέκτη 25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C95CD6CF-4721-4276-8B7E-AEF0729EF561}"/>
              </a:ext>
            </a:extLst>
          </p:cNvPr>
          <p:cNvSpPr/>
          <p:nvPr/>
        </p:nvSpPr>
        <p:spPr>
          <a:xfrm>
            <a:off x="484110" y="5839609"/>
            <a:ext cx="3744000" cy="648000"/>
          </a:xfrm>
          <a:custGeom>
            <a:avLst>
              <a:gd name="f0" fmla="val 14624"/>
              <a:gd name="f1" fmla="val -27717"/>
            </a:avLst>
            <a:gdLst>
              <a:gd name="f2" fmla="val 10800000"/>
              <a:gd name="f3" fmla="val 5400000"/>
              <a:gd name="f4" fmla="val 16200000"/>
              <a:gd name="f5" fmla="val w"/>
              <a:gd name="f6" fmla="val h"/>
              <a:gd name="f7" fmla="val 0"/>
              <a:gd name="f8" fmla="val 21600"/>
              <a:gd name="f9" fmla="+- 0 0 1"/>
              <a:gd name="f10" fmla="val -2147483647"/>
              <a:gd name="f11" fmla="val 2147483647"/>
              <a:gd name="f12" fmla="val 3590"/>
              <a:gd name="f13" fmla="val 8970"/>
              <a:gd name="f14" fmla="val 12630"/>
              <a:gd name="f15" fmla="val 18010"/>
              <a:gd name="f16" fmla="*/ f5 1 21600"/>
              <a:gd name="f17" fmla="*/ f6 1 21600"/>
              <a:gd name="f18" fmla="pin -2147483647 f0 2147483647"/>
              <a:gd name="f19" fmla="pin -2147483647 f1 2147483647"/>
              <a:gd name="f20" fmla="+- 0 0 f12"/>
              <a:gd name="f21" fmla="+- 3590 0 f7"/>
              <a:gd name="f22" fmla="+- 0 0 f3"/>
              <a:gd name="f23" fmla="+- 21600 0 f15"/>
              <a:gd name="f24" fmla="+- 18010 0 f8"/>
              <a:gd name="f25" fmla="+- f18 0 10800"/>
              <a:gd name="f26" fmla="+- f19 0 10800"/>
              <a:gd name="f27" fmla="+- f19 0 21600"/>
              <a:gd name="f28" fmla="+- f18 0 21600"/>
              <a:gd name="f29" fmla="*/ f18 f16 1"/>
              <a:gd name="f30" fmla="*/ f19 f17 1"/>
              <a:gd name="f31" fmla="*/ 800 f16 1"/>
              <a:gd name="f32" fmla="*/ 20800 f16 1"/>
              <a:gd name="f33" fmla="*/ 20800 f17 1"/>
              <a:gd name="f34" fmla="*/ 800 f17 1"/>
              <a:gd name="f35" fmla="abs f20"/>
              <a:gd name="f36" fmla="abs f21"/>
              <a:gd name="f37" fmla="?: f20 f22 f3"/>
              <a:gd name="f38" fmla="?: f20 f3 f22"/>
              <a:gd name="f39" fmla="?: f20 f4 f3"/>
              <a:gd name="f40" fmla="?: f20 f3 f4"/>
              <a:gd name="f41" fmla="abs f23"/>
              <a:gd name="f42" fmla="?: f21 f22 f3"/>
              <a:gd name="f43" fmla="?: f21 f3 f22"/>
              <a:gd name="f44" fmla="?: f23 0 f2"/>
              <a:gd name="f45" fmla="?: f23 f2 0"/>
              <a:gd name="f46" fmla="abs f24"/>
              <a:gd name="f47" fmla="?: f23 f22 f3"/>
              <a:gd name="f48" fmla="?: f23 f3 f22"/>
              <a:gd name="f49" fmla="?: f23 f4 f3"/>
              <a:gd name="f50" fmla="?: f23 f3 f4"/>
              <a:gd name="f51" fmla="?: f24 f22 f3"/>
              <a:gd name="f52" fmla="?: f24 f3 f22"/>
              <a:gd name="f53" fmla="?: f20 0 f2"/>
              <a:gd name="f54" fmla="?: f20 f2 0"/>
              <a:gd name="f55" fmla="abs f25"/>
              <a:gd name="f56" fmla="abs f26"/>
              <a:gd name="f57" fmla="?: f20 f40 f39"/>
              <a:gd name="f58" fmla="?: f20 f39 f40"/>
              <a:gd name="f59" fmla="?: f21 f38 f37"/>
              <a:gd name="f60" fmla="?: f21 f45 f44"/>
              <a:gd name="f61" fmla="?: f21 f44 f45"/>
              <a:gd name="f62" fmla="?: f23 f42 f43"/>
              <a:gd name="f63" fmla="?: f23 f50 f49"/>
              <a:gd name="f64" fmla="?: f23 f49 f50"/>
              <a:gd name="f65" fmla="?: f24 f48 f47"/>
              <a:gd name="f66" fmla="?: f24 f54 f53"/>
              <a:gd name="f67" fmla="?: f24 f53 f54"/>
              <a:gd name="f68" fmla="?: f20 f51 f52"/>
              <a:gd name="f69" fmla="+- f55 0 f56"/>
              <a:gd name="f70" fmla="+- f56 0 f55"/>
              <a:gd name="f71" fmla="?: f21 f58 f57"/>
              <a:gd name="f72" fmla="?: f23 f60 f61"/>
              <a:gd name="f73" fmla="?: f24 f64 f63"/>
              <a:gd name="f74" fmla="?: f20 f66 f67"/>
              <a:gd name="f75" fmla="?: f26 f9 f69"/>
              <a:gd name="f76" fmla="?: f26 f69 f9"/>
              <a:gd name="f77" fmla="?: f25 f9 f70"/>
              <a:gd name="f78" fmla="?: f25 f70 f9"/>
              <a:gd name="f79" fmla="?: f18 f9 f75"/>
              <a:gd name="f80" fmla="?: f18 f9 f76"/>
              <a:gd name="f81" fmla="?: f27 f77 f9"/>
              <a:gd name="f82" fmla="?: f27 f78 f9"/>
              <a:gd name="f83" fmla="?: f28 f76 f9"/>
              <a:gd name="f84" fmla="?: f28 f75 f9"/>
              <a:gd name="f85" fmla="?: f19 f9 f78"/>
              <a:gd name="f86" fmla="?: f19 f9 f77"/>
              <a:gd name="f87" fmla="?: f79 f18 0"/>
              <a:gd name="f88" fmla="?: f79 f19 6280"/>
              <a:gd name="f89" fmla="?: f80 f18 0"/>
              <a:gd name="f90" fmla="?: f80 f19 15320"/>
              <a:gd name="f91" fmla="?: f81 f18 6280"/>
              <a:gd name="f92" fmla="?: f81 f19 21600"/>
              <a:gd name="f93" fmla="?: f82 f18 15320"/>
              <a:gd name="f94" fmla="?: f82 f19 21600"/>
              <a:gd name="f95" fmla="?: f83 f18 21600"/>
              <a:gd name="f96" fmla="?: f83 f19 15320"/>
              <a:gd name="f97" fmla="?: f84 f18 21600"/>
              <a:gd name="f98" fmla="?: f84 f19 6280"/>
              <a:gd name="f99" fmla="?: f85 f18 15320"/>
              <a:gd name="f100" fmla="?: f85 f19 0"/>
              <a:gd name="f101" fmla="?: f86 f18 6280"/>
              <a:gd name="f102" fmla="?: f86 f19 0"/>
            </a:gdLst>
            <a:ahLst>
              <a:ahXY gdRefX="f0" minX="f10" maxX="f11" gdRefY="f1" minY="f10" maxY="f11">
                <a:pos x="f29" y="f30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12" y="f7"/>
                </a:moveTo>
                <a:arcTo wR="f35" hR="f36" stAng="f71" swAng="f59"/>
                <a:lnTo>
                  <a:pt x="f87" y="f88"/>
                </a:lnTo>
                <a:lnTo>
                  <a:pt x="f7" y="f13"/>
                </a:lnTo>
                <a:lnTo>
                  <a:pt x="f7" y="f14"/>
                </a:lnTo>
                <a:lnTo>
                  <a:pt x="f89" y="f90"/>
                </a:lnTo>
                <a:lnTo>
                  <a:pt x="f7" y="f15"/>
                </a:lnTo>
                <a:arcTo wR="f36" hR="f41" stAng="f72" swAng="f62"/>
                <a:lnTo>
                  <a:pt x="f91" y="f92"/>
                </a:lnTo>
                <a:lnTo>
                  <a:pt x="f13" y="f8"/>
                </a:lnTo>
                <a:lnTo>
                  <a:pt x="f14" y="f8"/>
                </a:lnTo>
                <a:lnTo>
                  <a:pt x="f93" y="f94"/>
                </a:lnTo>
                <a:lnTo>
                  <a:pt x="f15" y="f8"/>
                </a:lnTo>
                <a:arcTo wR="f41" hR="f46" stAng="f73" swAng="f65"/>
                <a:lnTo>
                  <a:pt x="f95" y="f96"/>
                </a:lnTo>
                <a:lnTo>
                  <a:pt x="f8" y="f14"/>
                </a:lnTo>
                <a:lnTo>
                  <a:pt x="f8" y="f13"/>
                </a:lnTo>
                <a:lnTo>
                  <a:pt x="f97" y="f98"/>
                </a:lnTo>
                <a:lnTo>
                  <a:pt x="f8" y="f12"/>
                </a:lnTo>
                <a:arcTo wR="f46" hR="f35" stAng="f74" swAng="f68"/>
                <a:lnTo>
                  <a:pt x="f99" y="f100"/>
                </a:lnTo>
                <a:lnTo>
                  <a:pt x="f14" y="f7"/>
                </a:lnTo>
                <a:lnTo>
                  <a:pt x="f13" y="f7"/>
                </a:lnTo>
                <a:lnTo>
                  <a:pt x="f101" y="f102"/>
                </a:lnTo>
                <a:close/>
              </a:path>
            </a:pathLst>
          </a:custGeom>
          <a:solidFill>
            <a:srgbClr val="000099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1">
            <a:noAutofit/>
          </a:bodyPr>
          <a:lstStyle/>
          <a:p>
            <a:pPr marL="0" marR="0" lvl="0" indent="0" algn="ct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l-GR" sz="2200" b="0" i="0" u="none" strike="noStrike" cap="none" baseline="0" dirty="0">
                <a:ln>
                  <a:noFill/>
                </a:ln>
                <a:solidFill>
                  <a:srgbClr val="FFFFFF"/>
                </a:solidFill>
                <a:latin typeface="Arial" pitchFamily="2"/>
                <a:ea typeface="Arial" pitchFamily="2"/>
                <a:cs typeface="Arial" pitchFamily="2"/>
              </a:rPr>
              <a:t>Περίμενε ¼ του </a:t>
            </a:r>
            <a:r>
              <a:rPr lang="el-GR" sz="2200" b="0" i="0" u="none" strike="noStrike" cap="none" baseline="0" dirty="0" err="1">
                <a:ln>
                  <a:noFill/>
                </a:ln>
                <a:solidFill>
                  <a:srgbClr val="FFFFFF"/>
                </a:solidFill>
                <a:latin typeface="Arial" pitchFamily="2"/>
                <a:ea typeface="Arial" pitchFamily="2"/>
                <a:cs typeface="Arial" pitchFamily="2"/>
              </a:rPr>
              <a:t>δευ</a:t>
            </a:r>
            <a:r>
              <a:rPr lang="el-GR" sz="2200" b="0" i="0" u="none" strike="noStrike" cap="none" baseline="0" dirty="0">
                <a:ln>
                  <a:noFill/>
                </a:ln>
                <a:solidFill>
                  <a:srgbClr val="FFFFFF"/>
                </a:solidFill>
                <a:latin typeface="Arial" pitchFamily="2"/>
                <a:ea typeface="Arial" pitchFamily="2"/>
                <a:cs typeface="Arial" pitchFamily="2"/>
              </a:rPr>
              <a:t>/</a:t>
            </a:r>
            <a:r>
              <a:rPr lang="el-GR" sz="2200" b="0" i="0" u="none" strike="noStrike" cap="none" baseline="0" dirty="0" err="1">
                <a:ln>
                  <a:noFill/>
                </a:ln>
                <a:solidFill>
                  <a:srgbClr val="FFFFFF"/>
                </a:solidFill>
                <a:latin typeface="Arial" pitchFamily="2"/>
                <a:ea typeface="Arial" pitchFamily="2"/>
                <a:cs typeface="Arial" pitchFamily="2"/>
              </a:rPr>
              <a:t>πτου</a:t>
            </a:r>
            <a:r>
              <a:rPr lang="el-GR" sz="2200" b="0" i="0" u="none" strike="noStrike" cap="none" baseline="0" dirty="0">
                <a:ln>
                  <a:noFill/>
                </a:ln>
                <a:solidFill>
                  <a:srgbClr val="FFFFFF"/>
                </a:solidFill>
                <a:latin typeface="Arial" pitchFamily="2"/>
                <a:ea typeface="Arial" pitchFamily="2"/>
                <a:cs typeface="Arial" pitchFamily="2"/>
              </a:rPr>
              <a:t>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4" grpId="0" animBg="1"/>
      <p:bldP spid="1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19F64AA-1EA6-4353-AD8D-8590F08C311A}"/>
              </a:ext>
            </a:extLst>
          </p:cNvPr>
          <p:cNvSpPr txBox="1">
            <a:spLocks/>
          </p:cNvSpPr>
          <p:nvPr/>
        </p:nvSpPr>
        <p:spPr>
          <a:xfrm>
            <a:off x="349202" y="152425"/>
            <a:ext cx="8568000" cy="576000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2800"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l-GR" dirty="0"/>
              <a:t>Πολλά </a:t>
            </a:r>
            <a:r>
              <a:rPr lang="en-US" dirty="0"/>
              <a:t>LED </a:t>
            </a:r>
            <a:r>
              <a:rPr lang="el-GR" dirty="0"/>
              <a:t>Μαζί!</a:t>
            </a:r>
          </a:p>
        </p:txBody>
      </p:sp>
      <p:pic>
        <p:nvPicPr>
          <p:cNvPr id="5" name="Picture 4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B4D0CC5B-FFC3-4D51-B4F7-0071891F6B1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53" t="13285" r="26693" b="14464"/>
          <a:stretch/>
        </p:blipFill>
        <p:spPr>
          <a:xfrm>
            <a:off x="2408222" y="1013989"/>
            <a:ext cx="4327556" cy="545923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910461D-7339-4395-80E4-8BF2B6FD96A8}"/>
              </a:ext>
            </a:extLst>
          </p:cNvPr>
          <p:cNvSpPr txBox="1">
            <a:spLocks/>
          </p:cNvSpPr>
          <p:nvPr/>
        </p:nvSpPr>
        <p:spPr>
          <a:xfrm>
            <a:off x="216000" y="144000"/>
            <a:ext cx="8568000" cy="576000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2800"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l-GR" dirty="0"/>
              <a:t>Τι είναι η μεταβλητή;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32C95FB-19A0-40E2-9432-ABACE44B7D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524" y="2971800"/>
            <a:ext cx="8222774" cy="2203704"/>
          </a:xfrm>
          <a:prstGeom prst="rect">
            <a:avLst/>
          </a:prstGeom>
        </p:spPr>
      </p:pic>
      <p:sp>
        <p:nvSpPr>
          <p:cNvPr id="8" name="Freeform: Shape 7">
            <a:extLst>
              <a:ext uri="{FF2B5EF4-FFF2-40B4-BE49-F238E27FC236}">
                <a16:creationId xmlns:a16="http://schemas.microsoft.com/office/drawing/2014/main" id="{C0509310-45B5-44C0-8EC6-24108BC4E0E7}"/>
              </a:ext>
            </a:extLst>
          </p:cNvPr>
          <p:cNvSpPr/>
          <p:nvPr/>
        </p:nvSpPr>
        <p:spPr>
          <a:xfrm>
            <a:off x="531504" y="1300319"/>
            <a:ext cx="4644000" cy="720000"/>
          </a:xfrm>
          <a:custGeom>
            <a:avLst>
              <a:gd name="f0" fmla="val 1168"/>
              <a:gd name="f1" fmla="val 54450"/>
            </a:avLst>
            <a:gdLst>
              <a:gd name="f2" fmla="val 10800000"/>
              <a:gd name="f3" fmla="val 5400000"/>
              <a:gd name="f4" fmla="val 16200000"/>
              <a:gd name="f5" fmla="val w"/>
              <a:gd name="f6" fmla="val h"/>
              <a:gd name="f7" fmla="val 0"/>
              <a:gd name="f8" fmla="val 21600"/>
              <a:gd name="f9" fmla="+- 0 0 1"/>
              <a:gd name="f10" fmla="val -2147483647"/>
              <a:gd name="f11" fmla="val 2147483647"/>
              <a:gd name="f12" fmla="val 3590"/>
              <a:gd name="f13" fmla="val 8970"/>
              <a:gd name="f14" fmla="val 12630"/>
              <a:gd name="f15" fmla="val 18010"/>
              <a:gd name="f16" fmla="*/ f5 1 21600"/>
              <a:gd name="f17" fmla="*/ f6 1 21600"/>
              <a:gd name="f18" fmla="pin -2147483647 f0 2147483647"/>
              <a:gd name="f19" fmla="pin -2147483647 f1 2147483647"/>
              <a:gd name="f20" fmla="+- 0 0 f12"/>
              <a:gd name="f21" fmla="+- 3590 0 f7"/>
              <a:gd name="f22" fmla="+- 0 0 f3"/>
              <a:gd name="f23" fmla="+- 21600 0 f15"/>
              <a:gd name="f24" fmla="+- 18010 0 f8"/>
              <a:gd name="f25" fmla="+- f18 0 10800"/>
              <a:gd name="f26" fmla="+- f19 0 10800"/>
              <a:gd name="f27" fmla="+- f19 0 21600"/>
              <a:gd name="f28" fmla="+- f18 0 21600"/>
              <a:gd name="f29" fmla="*/ f18 f16 1"/>
              <a:gd name="f30" fmla="*/ f19 f17 1"/>
              <a:gd name="f31" fmla="*/ 800 f16 1"/>
              <a:gd name="f32" fmla="*/ 20800 f16 1"/>
              <a:gd name="f33" fmla="*/ 20800 f17 1"/>
              <a:gd name="f34" fmla="*/ 800 f17 1"/>
              <a:gd name="f35" fmla="abs f20"/>
              <a:gd name="f36" fmla="abs f21"/>
              <a:gd name="f37" fmla="?: f20 f22 f3"/>
              <a:gd name="f38" fmla="?: f20 f3 f22"/>
              <a:gd name="f39" fmla="?: f20 f4 f3"/>
              <a:gd name="f40" fmla="?: f20 f3 f4"/>
              <a:gd name="f41" fmla="abs f23"/>
              <a:gd name="f42" fmla="?: f21 f22 f3"/>
              <a:gd name="f43" fmla="?: f21 f3 f22"/>
              <a:gd name="f44" fmla="?: f23 0 f2"/>
              <a:gd name="f45" fmla="?: f23 f2 0"/>
              <a:gd name="f46" fmla="abs f24"/>
              <a:gd name="f47" fmla="?: f23 f22 f3"/>
              <a:gd name="f48" fmla="?: f23 f3 f22"/>
              <a:gd name="f49" fmla="?: f23 f4 f3"/>
              <a:gd name="f50" fmla="?: f23 f3 f4"/>
              <a:gd name="f51" fmla="?: f24 f22 f3"/>
              <a:gd name="f52" fmla="?: f24 f3 f22"/>
              <a:gd name="f53" fmla="?: f20 0 f2"/>
              <a:gd name="f54" fmla="?: f20 f2 0"/>
              <a:gd name="f55" fmla="abs f25"/>
              <a:gd name="f56" fmla="abs f26"/>
              <a:gd name="f57" fmla="?: f20 f40 f39"/>
              <a:gd name="f58" fmla="?: f20 f39 f40"/>
              <a:gd name="f59" fmla="?: f21 f38 f37"/>
              <a:gd name="f60" fmla="?: f21 f45 f44"/>
              <a:gd name="f61" fmla="?: f21 f44 f45"/>
              <a:gd name="f62" fmla="?: f23 f42 f43"/>
              <a:gd name="f63" fmla="?: f23 f50 f49"/>
              <a:gd name="f64" fmla="?: f23 f49 f50"/>
              <a:gd name="f65" fmla="?: f24 f48 f47"/>
              <a:gd name="f66" fmla="?: f24 f54 f53"/>
              <a:gd name="f67" fmla="?: f24 f53 f54"/>
              <a:gd name="f68" fmla="?: f20 f51 f52"/>
              <a:gd name="f69" fmla="+- f55 0 f56"/>
              <a:gd name="f70" fmla="+- f56 0 f55"/>
              <a:gd name="f71" fmla="?: f21 f58 f57"/>
              <a:gd name="f72" fmla="?: f23 f60 f61"/>
              <a:gd name="f73" fmla="?: f24 f64 f63"/>
              <a:gd name="f74" fmla="?: f20 f66 f67"/>
              <a:gd name="f75" fmla="?: f26 f9 f69"/>
              <a:gd name="f76" fmla="?: f26 f69 f9"/>
              <a:gd name="f77" fmla="?: f25 f9 f70"/>
              <a:gd name="f78" fmla="?: f25 f70 f9"/>
              <a:gd name="f79" fmla="?: f18 f9 f75"/>
              <a:gd name="f80" fmla="?: f18 f9 f76"/>
              <a:gd name="f81" fmla="?: f27 f77 f9"/>
              <a:gd name="f82" fmla="?: f27 f78 f9"/>
              <a:gd name="f83" fmla="?: f28 f76 f9"/>
              <a:gd name="f84" fmla="?: f28 f75 f9"/>
              <a:gd name="f85" fmla="?: f19 f9 f78"/>
              <a:gd name="f86" fmla="?: f19 f9 f77"/>
              <a:gd name="f87" fmla="?: f79 f18 0"/>
              <a:gd name="f88" fmla="?: f79 f19 6280"/>
              <a:gd name="f89" fmla="?: f80 f18 0"/>
              <a:gd name="f90" fmla="?: f80 f19 15320"/>
              <a:gd name="f91" fmla="?: f81 f18 6280"/>
              <a:gd name="f92" fmla="?: f81 f19 21600"/>
              <a:gd name="f93" fmla="?: f82 f18 15320"/>
              <a:gd name="f94" fmla="?: f82 f19 21600"/>
              <a:gd name="f95" fmla="?: f83 f18 21600"/>
              <a:gd name="f96" fmla="?: f83 f19 15320"/>
              <a:gd name="f97" fmla="?: f84 f18 21600"/>
              <a:gd name="f98" fmla="?: f84 f19 6280"/>
              <a:gd name="f99" fmla="?: f85 f18 15320"/>
              <a:gd name="f100" fmla="?: f85 f19 0"/>
              <a:gd name="f101" fmla="?: f86 f18 6280"/>
              <a:gd name="f102" fmla="?: f86 f19 0"/>
            </a:gdLst>
            <a:ahLst>
              <a:ahXY gdRefX="f0" minX="f10" maxX="f11" gdRefY="f1" minY="f10" maxY="f11">
                <a:pos x="f29" y="f30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12" y="f7"/>
                </a:moveTo>
                <a:arcTo wR="f35" hR="f36" stAng="f71" swAng="f59"/>
                <a:lnTo>
                  <a:pt x="f87" y="f88"/>
                </a:lnTo>
                <a:lnTo>
                  <a:pt x="f7" y="f13"/>
                </a:lnTo>
                <a:lnTo>
                  <a:pt x="f7" y="f14"/>
                </a:lnTo>
                <a:lnTo>
                  <a:pt x="f89" y="f90"/>
                </a:lnTo>
                <a:lnTo>
                  <a:pt x="f7" y="f15"/>
                </a:lnTo>
                <a:arcTo wR="f36" hR="f41" stAng="f72" swAng="f62"/>
                <a:lnTo>
                  <a:pt x="f91" y="f92"/>
                </a:lnTo>
                <a:lnTo>
                  <a:pt x="f13" y="f8"/>
                </a:lnTo>
                <a:lnTo>
                  <a:pt x="f14" y="f8"/>
                </a:lnTo>
                <a:lnTo>
                  <a:pt x="f93" y="f94"/>
                </a:lnTo>
                <a:lnTo>
                  <a:pt x="f15" y="f8"/>
                </a:lnTo>
                <a:arcTo wR="f41" hR="f46" stAng="f73" swAng="f65"/>
                <a:lnTo>
                  <a:pt x="f95" y="f96"/>
                </a:lnTo>
                <a:lnTo>
                  <a:pt x="f8" y="f14"/>
                </a:lnTo>
                <a:lnTo>
                  <a:pt x="f8" y="f13"/>
                </a:lnTo>
                <a:lnTo>
                  <a:pt x="f97" y="f98"/>
                </a:lnTo>
                <a:lnTo>
                  <a:pt x="f8" y="f12"/>
                </a:lnTo>
                <a:arcTo wR="f46" hR="f35" stAng="f74" swAng="f68"/>
                <a:lnTo>
                  <a:pt x="f99" y="f100"/>
                </a:lnTo>
                <a:lnTo>
                  <a:pt x="f14" y="f7"/>
                </a:lnTo>
                <a:lnTo>
                  <a:pt x="f13" y="f7"/>
                </a:lnTo>
                <a:lnTo>
                  <a:pt x="f101" y="f102"/>
                </a:lnTo>
                <a:close/>
              </a:path>
            </a:pathLst>
          </a:custGeom>
          <a:solidFill>
            <a:srgbClr val="FFC000">
              <a:alpha val="58000"/>
            </a:srgbClr>
          </a:solidFill>
          <a:ln>
            <a:noFill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none" lIns="90000" tIns="45000" rIns="90000" bIns="45000" anchor="ctr" anchorCtr="0" compatLnSpc="1">
            <a:noAutofit/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l-GR" sz="2200" dirty="0">
                <a:solidFill>
                  <a:srgbClr val="FFFFFF"/>
                </a:solidFill>
                <a:latin typeface="Arial" pitchFamily="2"/>
                <a:cs typeface="Arial" pitchFamily="2"/>
              </a:rPr>
              <a:t>Μεταβλητή που περιέχει γράμματα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D4955B4-11AA-45BE-BBFE-25B814375211}"/>
              </a:ext>
            </a:extLst>
          </p:cNvPr>
          <p:cNvSpPr/>
          <p:nvPr/>
        </p:nvSpPr>
        <p:spPr>
          <a:xfrm>
            <a:off x="2997336" y="2116522"/>
            <a:ext cx="5241408" cy="720000"/>
          </a:xfrm>
          <a:custGeom>
            <a:avLst>
              <a:gd name="f0" fmla="val -7082"/>
              <a:gd name="f1" fmla="val 41557"/>
            </a:avLst>
            <a:gdLst>
              <a:gd name="f2" fmla="val 10800000"/>
              <a:gd name="f3" fmla="val 5400000"/>
              <a:gd name="f4" fmla="val 16200000"/>
              <a:gd name="f5" fmla="val w"/>
              <a:gd name="f6" fmla="val h"/>
              <a:gd name="f7" fmla="val 0"/>
              <a:gd name="f8" fmla="val 21600"/>
              <a:gd name="f9" fmla="+- 0 0 1"/>
              <a:gd name="f10" fmla="val -2147483647"/>
              <a:gd name="f11" fmla="val 2147483647"/>
              <a:gd name="f12" fmla="val 3590"/>
              <a:gd name="f13" fmla="val 8970"/>
              <a:gd name="f14" fmla="val 12630"/>
              <a:gd name="f15" fmla="val 18010"/>
              <a:gd name="f16" fmla="*/ f5 1 21600"/>
              <a:gd name="f17" fmla="*/ f6 1 21600"/>
              <a:gd name="f18" fmla="pin -2147483647 f0 2147483647"/>
              <a:gd name="f19" fmla="pin -2147483647 f1 2147483647"/>
              <a:gd name="f20" fmla="+- 0 0 f12"/>
              <a:gd name="f21" fmla="+- 3590 0 f7"/>
              <a:gd name="f22" fmla="+- 0 0 f3"/>
              <a:gd name="f23" fmla="+- 21600 0 f15"/>
              <a:gd name="f24" fmla="+- 18010 0 f8"/>
              <a:gd name="f25" fmla="+- f18 0 10800"/>
              <a:gd name="f26" fmla="+- f19 0 10800"/>
              <a:gd name="f27" fmla="+- f19 0 21600"/>
              <a:gd name="f28" fmla="+- f18 0 21600"/>
              <a:gd name="f29" fmla="*/ f18 f16 1"/>
              <a:gd name="f30" fmla="*/ f19 f17 1"/>
              <a:gd name="f31" fmla="*/ 800 f16 1"/>
              <a:gd name="f32" fmla="*/ 20800 f16 1"/>
              <a:gd name="f33" fmla="*/ 20800 f17 1"/>
              <a:gd name="f34" fmla="*/ 800 f17 1"/>
              <a:gd name="f35" fmla="abs f20"/>
              <a:gd name="f36" fmla="abs f21"/>
              <a:gd name="f37" fmla="?: f20 f22 f3"/>
              <a:gd name="f38" fmla="?: f20 f3 f22"/>
              <a:gd name="f39" fmla="?: f20 f4 f3"/>
              <a:gd name="f40" fmla="?: f20 f3 f4"/>
              <a:gd name="f41" fmla="abs f23"/>
              <a:gd name="f42" fmla="?: f21 f22 f3"/>
              <a:gd name="f43" fmla="?: f21 f3 f22"/>
              <a:gd name="f44" fmla="?: f23 0 f2"/>
              <a:gd name="f45" fmla="?: f23 f2 0"/>
              <a:gd name="f46" fmla="abs f24"/>
              <a:gd name="f47" fmla="?: f23 f22 f3"/>
              <a:gd name="f48" fmla="?: f23 f3 f22"/>
              <a:gd name="f49" fmla="?: f23 f4 f3"/>
              <a:gd name="f50" fmla="?: f23 f3 f4"/>
              <a:gd name="f51" fmla="?: f24 f22 f3"/>
              <a:gd name="f52" fmla="?: f24 f3 f22"/>
              <a:gd name="f53" fmla="?: f20 0 f2"/>
              <a:gd name="f54" fmla="?: f20 f2 0"/>
              <a:gd name="f55" fmla="abs f25"/>
              <a:gd name="f56" fmla="abs f26"/>
              <a:gd name="f57" fmla="?: f20 f40 f39"/>
              <a:gd name="f58" fmla="?: f20 f39 f40"/>
              <a:gd name="f59" fmla="?: f21 f38 f37"/>
              <a:gd name="f60" fmla="?: f21 f45 f44"/>
              <a:gd name="f61" fmla="?: f21 f44 f45"/>
              <a:gd name="f62" fmla="?: f23 f42 f43"/>
              <a:gd name="f63" fmla="?: f23 f50 f49"/>
              <a:gd name="f64" fmla="?: f23 f49 f50"/>
              <a:gd name="f65" fmla="?: f24 f48 f47"/>
              <a:gd name="f66" fmla="?: f24 f54 f53"/>
              <a:gd name="f67" fmla="?: f24 f53 f54"/>
              <a:gd name="f68" fmla="?: f20 f51 f52"/>
              <a:gd name="f69" fmla="+- f55 0 f56"/>
              <a:gd name="f70" fmla="+- f56 0 f55"/>
              <a:gd name="f71" fmla="?: f21 f58 f57"/>
              <a:gd name="f72" fmla="?: f23 f60 f61"/>
              <a:gd name="f73" fmla="?: f24 f64 f63"/>
              <a:gd name="f74" fmla="?: f20 f66 f67"/>
              <a:gd name="f75" fmla="?: f26 f9 f69"/>
              <a:gd name="f76" fmla="?: f26 f69 f9"/>
              <a:gd name="f77" fmla="?: f25 f9 f70"/>
              <a:gd name="f78" fmla="?: f25 f70 f9"/>
              <a:gd name="f79" fmla="?: f18 f9 f75"/>
              <a:gd name="f80" fmla="?: f18 f9 f76"/>
              <a:gd name="f81" fmla="?: f27 f77 f9"/>
              <a:gd name="f82" fmla="?: f27 f78 f9"/>
              <a:gd name="f83" fmla="?: f28 f76 f9"/>
              <a:gd name="f84" fmla="?: f28 f75 f9"/>
              <a:gd name="f85" fmla="?: f19 f9 f78"/>
              <a:gd name="f86" fmla="?: f19 f9 f77"/>
              <a:gd name="f87" fmla="?: f79 f18 0"/>
              <a:gd name="f88" fmla="?: f79 f19 6280"/>
              <a:gd name="f89" fmla="?: f80 f18 0"/>
              <a:gd name="f90" fmla="?: f80 f19 15320"/>
              <a:gd name="f91" fmla="?: f81 f18 6280"/>
              <a:gd name="f92" fmla="?: f81 f19 21600"/>
              <a:gd name="f93" fmla="?: f82 f18 15320"/>
              <a:gd name="f94" fmla="?: f82 f19 21600"/>
              <a:gd name="f95" fmla="?: f83 f18 21600"/>
              <a:gd name="f96" fmla="?: f83 f19 15320"/>
              <a:gd name="f97" fmla="?: f84 f18 21600"/>
              <a:gd name="f98" fmla="?: f84 f19 6280"/>
              <a:gd name="f99" fmla="?: f85 f18 15320"/>
              <a:gd name="f100" fmla="?: f85 f19 0"/>
              <a:gd name="f101" fmla="?: f86 f18 6280"/>
              <a:gd name="f102" fmla="?: f86 f19 0"/>
            </a:gdLst>
            <a:ahLst>
              <a:ahXY gdRefX="f0" minX="f10" maxX="f11" gdRefY="f1" minY="f10" maxY="f11">
                <a:pos x="f29" y="f30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12" y="f7"/>
                </a:moveTo>
                <a:arcTo wR="f35" hR="f36" stAng="f71" swAng="f59"/>
                <a:lnTo>
                  <a:pt x="f87" y="f88"/>
                </a:lnTo>
                <a:lnTo>
                  <a:pt x="f7" y="f13"/>
                </a:lnTo>
                <a:lnTo>
                  <a:pt x="f7" y="f14"/>
                </a:lnTo>
                <a:lnTo>
                  <a:pt x="f89" y="f90"/>
                </a:lnTo>
                <a:lnTo>
                  <a:pt x="f7" y="f15"/>
                </a:lnTo>
                <a:arcTo wR="f36" hR="f41" stAng="f72" swAng="f62"/>
                <a:lnTo>
                  <a:pt x="f91" y="f92"/>
                </a:lnTo>
                <a:lnTo>
                  <a:pt x="f13" y="f8"/>
                </a:lnTo>
                <a:lnTo>
                  <a:pt x="f14" y="f8"/>
                </a:lnTo>
                <a:lnTo>
                  <a:pt x="f93" y="f94"/>
                </a:lnTo>
                <a:lnTo>
                  <a:pt x="f15" y="f8"/>
                </a:lnTo>
                <a:arcTo wR="f41" hR="f46" stAng="f73" swAng="f65"/>
                <a:lnTo>
                  <a:pt x="f95" y="f96"/>
                </a:lnTo>
                <a:lnTo>
                  <a:pt x="f8" y="f14"/>
                </a:lnTo>
                <a:lnTo>
                  <a:pt x="f8" y="f13"/>
                </a:lnTo>
                <a:lnTo>
                  <a:pt x="f97" y="f98"/>
                </a:lnTo>
                <a:lnTo>
                  <a:pt x="f8" y="f12"/>
                </a:lnTo>
                <a:arcTo wR="f46" hR="f35" stAng="f74" swAng="f68"/>
                <a:lnTo>
                  <a:pt x="f99" y="f100"/>
                </a:lnTo>
                <a:lnTo>
                  <a:pt x="f14" y="f7"/>
                </a:lnTo>
                <a:lnTo>
                  <a:pt x="f13" y="f7"/>
                </a:lnTo>
                <a:lnTo>
                  <a:pt x="f101" y="f102"/>
                </a:lnTo>
                <a:close/>
              </a:path>
            </a:pathLst>
          </a:custGeom>
          <a:solidFill>
            <a:srgbClr val="FFC000">
              <a:alpha val="66000"/>
            </a:srgbClr>
          </a:solidFill>
          <a:ln>
            <a:noFill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none" lIns="90000" tIns="45000" rIns="90000" bIns="45000" anchor="ctr" anchorCtr="0" compatLnSpc="1">
            <a:noAutofit/>
          </a:bodyPr>
          <a:lstStyle/>
          <a:p>
            <a:pPr marL="0" marR="0" lvl="0" indent="0" algn="ct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l-GR" sz="2200" dirty="0">
                <a:solidFill>
                  <a:srgbClr val="FFFFFF"/>
                </a:solidFill>
                <a:latin typeface="Arial" pitchFamily="2"/>
                <a:ea typeface="Arial" pitchFamily="2"/>
                <a:cs typeface="Arial" pitchFamily="2"/>
              </a:rPr>
              <a:t>Μεταβλητή που περιέχει ακέραιο αριθμό</a:t>
            </a:r>
            <a:endParaRPr lang="el-GR" sz="2200" b="0" i="0" u="none" strike="noStrike" cap="none" baseline="0" dirty="0">
              <a:ln>
                <a:noFill/>
              </a:ln>
              <a:solidFill>
                <a:srgbClr val="FFFFFF"/>
              </a:solidFill>
              <a:latin typeface="Arial" pitchFamily="2"/>
              <a:ea typeface="Arial" pitchFamily="2"/>
              <a:cs typeface="Arial" pitchFamily="2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1E2E858-7F2F-46E3-B30D-8882A0EBAA2A}"/>
              </a:ext>
            </a:extLst>
          </p:cNvPr>
          <p:cNvSpPr txBox="1">
            <a:spLocks/>
          </p:cNvSpPr>
          <p:nvPr/>
        </p:nvSpPr>
        <p:spPr>
          <a:xfrm>
            <a:off x="288000" y="5992284"/>
            <a:ext cx="8568000" cy="576000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2800"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l-GR" dirty="0"/>
              <a:t>Αλλά... Η μεταβλητή </a:t>
            </a:r>
            <a:r>
              <a:rPr lang="en-US" dirty="0"/>
              <a:t>LED</a:t>
            </a:r>
            <a:r>
              <a:rPr lang="el-GR" dirty="0"/>
              <a:t> τι περιέχει;</a:t>
            </a:r>
          </a:p>
        </p:txBody>
      </p:sp>
    </p:spTree>
    <p:extLst>
      <p:ext uri="{BB962C8B-B14F-4D97-AF65-F5344CB8AC3E}">
        <p14:creationId xmlns:p14="http://schemas.microsoft.com/office/powerpoint/2010/main" val="1446808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>
</file>

<file path=ppt/theme/theme1.xml><?xml version="1.0" encoding="utf-8"?>
<a:theme xmlns:a="http://schemas.openxmlformats.org/drawingml/2006/main" name="Default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799</TotalTime>
  <Words>574</Words>
  <Application>Microsoft Office PowerPoint</Application>
  <PresentationFormat>On-screen Show (4:3)</PresentationFormat>
  <Paragraphs>84</Paragraphs>
  <Slides>17</Slides>
  <Notes>17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Liberation Serif</vt:lpstr>
      <vt:lpstr>Default</vt:lpstr>
      <vt:lpstr>http://www.schoolspace.gr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Διαφάνεια 1</dc:title>
  <dc:creator>sonicy_@hotmail.com</dc:creator>
  <cp:lastModifiedBy>Manolis Kiagias</cp:lastModifiedBy>
  <cp:revision>51</cp:revision>
  <dcterms:created xsi:type="dcterms:W3CDTF">2015-11-18T00:35:39Z</dcterms:created>
  <dcterms:modified xsi:type="dcterms:W3CDTF">2021-12-04T05:03:15Z</dcterms:modified>
</cp:coreProperties>
</file>